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54"/>
  </p:notesMasterIdLst>
  <p:sldIdLst>
    <p:sldId id="256" r:id="rId2"/>
    <p:sldId id="260" r:id="rId3"/>
    <p:sldId id="313" r:id="rId4"/>
    <p:sldId id="259" r:id="rId5"/>
    <p:sldId id="261" r:id="rId6"/>
    <p:sldId id="262" r:id="rId7"/>
    <p:sldId id="264" r:id="rId8"/>
    <p:sldId id="265" r:id="rId9"/>
    <p:sldId id="263" r:id="rId10"/>
    <p:sldId id="266" r:id="rId11"/>
    <p:sldId id="315" r:id="rId12"/>
    <p:sldId id="303" r:id="rId13"/>
    <p:sldId id="304" r:id="rId14"/>
    <p:sldId id="305" r:id="rId15"/>
    <p:sldId id="306" r:id="rId16"/>
    <p:sldId id="307" r:id="rId17"/>
    <p:sldId id="310" r:id="rId18"/>
    <p:sldId id="311" r:id="rId19"/>
    <p:sldId id="309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7" r:id="rId36"/>
    <p:sldId id="288" r:id="rId37"/>
    <p:sldId id="289" r:id="rId38"/>
    <p:sldId id="312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8" r:id="rId5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2C41-0A15-44CD-9BD1-281EB33E0EA9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24D8C-5CF3-45EE-A5D9-515DFDFBFF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5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4D8C-5CF3-45EE-A5D9-515DFDFBFF4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9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32D5-8D46-46BC-A9F8-6D21E11D23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1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Cambiare</a:t>
            </a:r>
            <a:r>
              <a:rPr lang="en-US" dirty="0" smtClean="0"/>
              <a:t> 8 in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82DBD-ECAA-8046-9DB8-497715A5514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5680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575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3815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6914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8095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108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70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615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6841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0791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95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2833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E5913-E4BD-4974-9D3D-9B359CB7E977}" type="datetime1">
              <a:rPr lang="it-IT" altLang="en-US" smtClean="0"/>
              <a:pPr/>
              <a:t>15/06/2017</a:t>
            </a:fld>
            <a:endParaRPr lang="it-IT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D420-EF98-40B4-BFB1-1913A82D6B3A}" type="slidenum">
              <a:rPr lang="it-IT" altLang="en-US" smtClean="0"/>
              <a:pPr/>
              <a:t>‹Nº›</a:t>
            </a:fld>
            <a:endParaRPr lang="it-IT" altLang="en-U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20" y="0"/>
            <a:ext cx="548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Cluster-based Analysis of Molecular Simulations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Alex Rodriguez</a:t>
            </a:r>
          </a:p>
          <a:p>
            <a:r>
              <a:rPr lang="en-US" i="1" dirty="0" smtClean="0"/>
              <a:t>International School for Advanced Studies (SISSA), Trieste, Italy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0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(IV)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Clustering methods:</a:t>
            </a:r>
          </a:p>
          <a:p>
            <a:pPr lvl="2"/>
            <a:r>
              <a:rPr lang="en-US" dirty="0" smtClean="0"/>
              <a:t>Divided in flat, fuzzy and hierarchical clustering.</a:t>
            </a:r>
          </a:p>
          <a:p>
            <a:pPr lvl="2"/>
            <a:r>
              <a:rPr lang="en-US" dirty="0" smtClean="0"/>
              <a:t>K-means clustering:</a:t>
            </a:r>
          </a:p>
          <a:p>
            <a:pPr lvl="3"/>
            <a:r>
              <a:rPr lang="en-US" dirty="0" smtClean="0"/>
              <a:t>Widely used</a:t>
            </a:r>
          </a:p>
          <a:p>
            <a:pPr lvl="3"/>
            <a:r>
              <a:rPr lang="en-US" dirty="0" smtClean="0"/>
              <a:t>Attempts to minimize </a:t>
            </a:r>
            <a:r>
              <a:rPr lang="en-US" dirty="0"/>
              <a:t>the </a:t>
            </a:r>
            <a:r>
              <a:rPr lang="en-US" i="1" dirty="0" err="1"/>
              <a:t>intracluster</a:t>
            </a:r>
            <a:r>
              <a:rPr lang="en-US" dirty="0"/>
              <a:t> distance while maximizing the </a:t>
            </a:r>
            <a:r>
              <a:rPr lang="en-US" i="1" dirty="0" err="1"/>
              <a:t>intercluster</a:t>
            </a:r>
            <a:r>
              <a:rPr lang="en-US" dirty="0"/>
              <a:t> </a:t>
            </a:r>
            <a:r>
              <a:rPr lang="en-US" dirty="0" smtClean="0"/>
              <a:t>distance.</a:t>
            </a:r>
          </a:p>
          <a:p>
            <a:pPr lvl="3"/>
            <a:r>
              <a:rPr lang="en-US" dirty="0"/>
              <a:t>The number of clusters is not easy to stablish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Results depend on initialization.</a:t>
            </a:r>
          </a:p>
          <a:p>
            <a:pPr lvl="3"/>
            <a:r>
              <a:rPr lang="en-US" dirty="0" smtClean="0"/>
              <a:t>Sensible to the presence of outliers.</a:t>
            </a:r>
          </a:p>
          <a:p>
            <a:pPr lvl="3"/>
            <a:r>
              <a:rPr lang="en-US" dirty="0" smtClean="0"/>
              <a:t>It cannot deal with non-convex clusters.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 smtClean="0"/>
              <a:t>Clustering:</a:t>
            </a:r>
          </a:p>
          <a:p>
            <a:pPr lvl="2"/>
            <a:r>
              <a:rPr lang="en-US" dirty="0" smtClean="0"/>
              <a:t>Unsupervised learning.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a</a:t>
            </a:r>
            <a:r>
              <a:rPr lang="en-US" dirty="0" smtClean="0"/>
              <a:t>ttempts looking for “natural” structures on your data.</a:t>
            </a:r>
          </a:p>
          <a:p>
            <a:pPr lvl="2"/>
            <a:r>
              <a:rPr lang="en-US" b="1" dirty="0" smtClean="0"/>
              <a:t>Kind of data:</a:t>
            </a:r>
            <a:r>
              <a:rPr lang="en-US" dirty="0" smtClean="0"/>
              <a:t> Protein sequences, snapshots along a trajectory, chemical compounds…)</a:t>
            </a:r>
          </a:p>
          <a:p>
            <a:pPr lvl="2"/>
            <a:r>
              <a:rPr lang="en-US" b="1" dirty="0" smtClean="0"/>
              <a:t>Features/descriptors/variables: </a:t>
            </a:r>
            <a:r>
              <a:rPr lang="en-US" dirty="0" smtClean="0"/>
              <a:t> Letters, Collective Variables, atom positions, </a:t>
            </a:r>
            <a:r>
              <a:rPr lang="en-US" dirty="0"/>
              <a:t>Coulomb matrix</a:t>
            </a:r>
            <a:r>
              <a:rPr lang="en-US" dirty="0" smtClean="0"/>
              <a:t>…</a:t>
            </a:r>
          </a:p>
          <a:p>
            <a:pPr lvl="2"/>
            <a:r>
              <a:rPr lang="en-US" b="1" dirty="0" smtClean="0"/>
              <a:t>Distances:</a:t>
            </a:r>
            <a:r>
              <a:rPr lang="en-US" dirty="0" smtClean="0"/>
              <a:t> Hamming, Euclidean, RMSD,  </a:t>
            </a:r>
            <a:r>
              <a:rPr lang="en-US" dirty="0"/>
              <a:t>E</a:t>
            </a:r>
            <a:r>
              <a:rPr lang="en-US" dirty="0" smtClean="0"/>
              <a:t>uclidean norm of </a:t>
            </a:r>
            <a:r>
              <a:rPr lang="en-US" dirty="0" err="1" smtClean="0"/>
              <a:t>diagonalized</a:t>
            </a:r>
            <a:r>
              <a:rPr lang="en-US" dirty="0" smtClean="0"/>
              <a:t> matrix…</a:t>
            </a:r>
          </a:p>
          <a:p>
            <a:pPr lvl="2"/>
            <a:r>
              <a:rPr lang="en-US" b="1" dirty="0" smtClean="0"/>
              <a:t>Method for clustering:</a:t>
            </a:r>
            <a:r>
              <a:rPr lang="en-US" dirty="0" smtClean="0"/>
              <a:t> k-means,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8" name="7 Grupo"/>
          <p:cNvGrpSpPr>
            <a:grpSpLocks noChangeAspect="1"/>
          </p:cNvGrpSpPr>
          <p:nvPr/>
        </p:nvGrpSpPr>
        <p:grpSpPr>
          <a:xfrm>
            <a:off x="7020272" y="1086885"/>
            <a:ext cx="1587740" cy="1355226"/>
            <a:chOff x="1503669" y="1490581"/>
            <a:chExt cx="5513885" cy="4706412"/>
          </a:xfrm>
        </p:grpSpPr>
        <p:pic>
          <p:nvPicPr>
            <p:cNvPr id="4" name="Picture 1" descr="weird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7" r="47817" b="51092"/>
            <a:stretch/>
          </p:blipFill>
          <p:spPr>
            <a:xfrm>
              <a:off x="1503669" y="1490581"/>
              <a:ext cx="5513885" cy="4706412"/>
            </a:xfrm>
            <a:prstGeom prst="rect">
              <a:avLst/>
            </a:prstGeom>
          </p:spPr>
        </p:pic>
        <p:grpSp>
          <p:nvGrpSpPr>
            <p:cNvPr id="5" name="4 Grupo"/>
            <p:cNvGrpSpPr/>
            <p:nvPr/>
          </p:nvGrpSpPr>
          <p:grpSpPr>
            <a:xfrm>
              <a:off x="2075821" y="2659447"/>
              <a:ext cx="4369580" cy="2076326"/>
              <a:chOff x="775626" y="1854229"/>
              <a:chExt cx="2207534" cy="1066742"/>
            </a:xfrm>
          </p:grpSpPr>
          <p:sp>
            <p:nvSpPr>
              <p:cNvPr id="6" name="5 Elipse"/>
              <p:cNvSpPr/>
              <p:nvPr/>
            </p:nvSpPr>
            <p:spPr>
              <a:xfrm rot="2083302">
                <a:off x="775626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" name="6 Elipse"/>
              <p:cNvSpPr/>
              <p:nvPr/>
            </p:nvSpPr>
            <p:spPr>
              <a:xfrm rot="2083302">
                <a:off x="1924313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9" name="8 Abrir llave"/>
          <p:cNvSpPr/>
          <p:nvPr/>
        </p:nvSpPr>
        <p:spPr>
          <a:xfrm>
            <a:off x="827584" y="3212976"/>
            <a:ext cx="576064" cy="2664296"/>
          </a:xfrm>
          <a:prstGeom prst="leftBrace">
            <a:avLst>
              <a:gd name="adj1" fmla="val 2491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1403648" y="5373216"/>
            <a:ext cx="6192688" cy="432048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problems with the discussed algorithms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K-means and fuzzy c-means are not well suited to deal with arbitrary shape (non-convex) clusters.</a:t>
            </a:r>
          </a:p>
          <a:p>
            <a:r>
              <a:rPr lang="en-US" dirty="0" smtClean="0"/>
              <a:t>Which </a:t>
            </a:r>
            <a:r>
              <a:rPr lang="en-US" dirty="0" err="1" smtClean="0"/>
              <a:t>intercluster</a:t>
            </a:r>
            <a:r>
              <a:rPr lang="en-US" dirty="0" smtClean="0"/>
              <a:t> distance shall we use for hierarchical clustering?</a:t>
            </a:r>
          </a:p>
          <a:p>
            <a:r>
              <a:rPr lang="en-US" dirty="0" smtClean="0"/>
              <a:t>What happens with noisy data sets?</a:t>
            </a:r>
          </a:p>
          <a:p>
            <a:r>
              <a:rPr lang="en-US" dirty="0" smtClean="0"/>
              <a:t>Which should be the final number of clusters?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3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0"/>
          <a:stretch/>
        </p:blipFill>
        <p:spPr bwMode="auto">
          <a:xfrm>
            <a:off x="-17625" y="674455"/>
            <a:ext cx="9161625" cy="618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2051720" y="2132856"/>
            <a:ext cx="864096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17473" cy="17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8" y="2492896"/>
            <a:ext cx="8180412" cy="245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899592" y="5003875"/>
            <a:ext cx="6984776" cy="1651996"/>
            <a:chOff x="899592" y="5003875"/>
            <a:chExt cx="6984776" cy="165199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003875"/>
              <a:ext cx="6984776" cy="150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91" r="12381" b="32373"/>
            <a:stretch/>
          </p:blipFill>
          <p:spPr bwMode="auto">
            <a:xfrm>
              <a:off x="5722833" y="6355620"/>
              <a:ext cx="2161535" cy="30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21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968552" cy="223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03" y="1484784"/>
            <a:ext cx="5494597" cy="35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64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79512" y="404664"/>
            <a:ext cx="8028384" cy="1278542"/>
            <a:chOff x="179512" y="404664"/>
            <a:chExt cx="8028384" cy="127854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04664"/>
              <a:ext cx="8028384" cy="127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340768"/>
              <a:ext cx="4067175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2 Grupo"/>
          <p:cNvGrpSpPr/>
          <p:nvPr/>
        </p:nvGrpSpPr>
        <p:grpSpPr>
          <a:xfrm>
            <a:off x="288429" y="2060848"/>
            <a:ext cx="7486650" cy="2419350"/>
            <a:chOff x="288429" y="2060848"/>
            <a:chExt cx="7486650" cy="241935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29" y="2060848"/>
              <a:ext cx="7486650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329" y="2276872"/>
              <a:ext cx="485775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2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lustering methods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Last survey I’m aware of: </a:t>
            </a:r>
          </a:p>
          <a:p>
            <a:pPr marL="0" indent="0">
              <a:buNone/>
            </a:pPr>
            <a:r>
              <a:rPr lang="en-US" dirty="0" smtClean="0"/>
              <a:t>Xu</a:t>
            </a:r>
            <a:r>
              <a:rPr lang="en-US" dirty="0"/>
              <a:t>, D., &amp; Tian, Y. (2015). A comprehensive survey of clustering algorithms. </a:t>
            </a:r>
            <a:r>
              <a:rPr lang="en-US" i="1" dirty="0"/>
              <a:t>Annals of Data Science</a:t>
            </a:r>
            <a:r>
              <a:rPr lang="en-US" dirty="0"/>
              <a:t>, </a:t>
            </a:r>
            <a:r>
              <a:rPr lang="en-US" i="1" dirty="0"/>
              <a:t>2</a:t>
            </a:r>
            <a:r>
              <a:rPr lang="en-US" dirty="0"/>
              <a:t>(2), 165-193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2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clustering methods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38263"/>
            <a:ext cx="5325765" cy="51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clustering methods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3" y="1147115"/>
            <a:ext cx="6918216" cy="568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03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(I)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Clustering:</a:t>
            </a:r>
          </a:p>
          <a:p>
            <a:pPr lvl="2"/>
            <a:r>
              <a:rPr lang="en-US" dirty="0" smtClean="0"/>
              <a:t>Unsupervised learning.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a</a:t>
            </a:r>
            <a:r>
              <a:rPr lang="en-US" dirty="0" smtClean="0"/>
              <a:t>ttempts looking for “natural” structures on your data.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8" name="7 Grupo"/>
          <p:cNvGrpSpPr>
            <a:grpSpLocks noChangeAspect="1"/>
          </p:cNvGrpSpPr>
          <p:nvPr/>
        </p:nvGrpSpPr>
        <p:grpSpPr>
          <a:xfrm>
            <a:off x="2843808" y="3198079"/>
            <a:ext cx="4032448" cy="3441922"/>
            <a:chOff x="1503669" y="1490581"/>
            <a:chExt cx="5513885" cy="4706412"/>
          </a:xfrm>
        </p:grpSpPr>
        <p:pic>
          <p:nvPicPr>
            <p:cNvPr id="4" name="Picture 1" descr="weird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7" r="47817" b="51092"/>
            <a:stretch/>
          </p:blipFill>
          <p:spPr>
            <a:xfrm>
              <a:off x="1503669" y="1490581"/>
              <a:ext cx="5513885" cy="4706412"/>
            </a:xfrm>
            <a:prstGeom prst="rect">
              <a:avLst/>
            </a:prstGeom>
          </p:spPr>
        </p:pic>
        <p:grpSp>
          <p:nvGrpSpPr>
            <p:cNvPr id="5" name="4 Grupo"/>
            <p:cNvGrpSpPr/>
            <p:nvPr/>
          </p:nvGrpSpPr>
          <p:grpSpPr>
            <a:xfrm>
              <a:off x="2075821" y="2659447"/>
              <a:ext cx="4369580" cy="2076326"/>
              <a:chOff x="775626" y="1854229"/>
              <a:chExt cx="2207534" cy="1066742"/>
            </a:xfrm>
          </p:grpSpPr>
          <p:sp>
            <p:nvSpPr>
              <p:cNvPr id="6" name="5 Elipse"/>
              <p:cNvSpPr/>
              <p:nvPr/>
            </p:nvSpPr>
            <p:spPr>
              <a:xfrm rot="2083302">
                <a:off x="775626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" name="6 Elipse"/>
              <p:cNvSpPr/>
              <p:nvPr/>
            </p:nvSpPr>
            <p:spPr>
              <a:xfrm rot="2083302">
                <a:off x="1924313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31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Expectation-Maximization clustering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>
            <a:normAutofit/>
          </a:bodyPr>
          <a:lstStyle/>
          <a:p>
            <a:r>
              <a:rPr lang="en-US" dirty="0" smtClean="0"/>
              <a:t>Modern </a:t>
            </a:r>
            <a:r>
              <a:rPr lang="en-US" dirty="0"/>
              <a:t>clustering algorithms (I)</a:t>
            </a:r>
          </a:p>
        </p:txBody>
      </p:sp>
    </p:spTree>
    <p:extLst>
      <p:ext uri="{BB962C8B-B14F-4D97-AF65-F5344CB8AC3E}">
        <p14:creationId xmlns:p14="http://schemas.microsoft.com/office/powerpoint/2010/main" val="39923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50 Grupo"/>
          <p:cNvGrpSpPr/>
          <p:nvPr/>
        </p:nvGrpSpPr>
        <p:grpSpPr>
          <a:xfrm>
            <a:off x="317500" y="3530322"/>
            <a:ext cx="7404100" cy="3223388"/>
            <a:chOff x="317500" y="3530322"/>
            <a:chExt cx="7404100" cy="3223388"/>
          </a:xfrm>
        </p:grpSpPr>
        <p:sp>
          <p:nvSpPr>
            <p:cNvPr id="3" name="2 Forma libre"/>
            <p:cNvSpPr/>
            <p:nvPr/>
          </p:nvSpPr>
          <p:spPr>
            <a:xfrm>
              <a:off x="317500" y="3593992"/>
              <a:ext cx="7404100" cy="1841607"/>
            </a:xfrm>
            <a:custGeom>
              <a:avLst/>
              <a:gdLst>
                <a:gd name="connsiteX0" fmla="*/ 0 w 7150100"/>
                <a:gd name="connsiteY0" fmla="*/ 1804610 h 1804610"/>
                <a:gd name="connsiteX1" fmla="*/ 1270000 w 7150100"/>
                <a:gd name="connsiteY1" fmla="*/ 737810 h 1804610"/>
                <a:gd name="connsiteX2" fmla="*/ 2565400 w 7150100"/>
                <a:gd name="connsiteY2" fmla="*/ 1537910 h 1804610"/>
                <a:gd name="connsiteX3" fmla="*/ 3505200 w 7150100"/>
                <a:gd name="connsiteY3" fmla="*/ 1664910 h 1804610"/>
                <a:gd name="connsiteX4" fmla="*/ 4330700 w 7150100"/>
                <a:gd name="connsiteY4" fmla="*/ 1106110 h 1804610"/>
                <a:gd name="connsiteX5" fmla="*/ 4724400 w 7150100"/>
                <a:gd name="connsiteY5" fmla="*/ 1210 h 1804610"/>
                <a:gd name="connsiteX6" fmla="*/ 5041900 w 7150100"/>
                <a:gd name="connsiteY6" fmla="*/ 902910 h 1804610"/>
                <a:gd name="connsiteX7" fmla="*/ 5651500 w 7150100"/>
                <a:gd name="connsiteY7" fmla="*/ 1499810 h 1804610"/>
                <a:gd name="connsiteX8" fmla="*/ 6807200 w 7150100"/>
                <a:gd name="connsiteY8" fmla="*/ 1563310 h 1804610"/>
                <a:gd name="connsiteX9" fmla="*/ 7150100 w 7150100"/>
                <a:gd name="connsiteY9" fmla="*/ 1601410 h 1804610"/>
                <a:gd name="connsiteX0" fmla="*/ 0 w 7150100"/>
                <a:gd name="connsiteY0" fmla="*/ 1804096 h 1804096"/>
                <a:gd name="connsiteX1" fmla="*/ 1270000 w 7150100"/>
                <a:gd name="connsiteY1" fmla="*/ 737296 h 1804096"/>
                <a:gd name="connsiteX2" fmla="*/ 2565400 w 7150100"/>
                <a:gd name="connsiteY2" fmla="*/ 1537396 h 1804096"/>
                <a:gd name="connsiteX3" fmla="*/ 3505200 w 7150100"/>
                <a:gd name="connsiteY3" fmla="*/ 1664396 h 1804096"/>
                <a:gd name="connsiteX4" fmla="*/ 4521200 w 7150100"/>
                <a:gd name="connsiteY4" fmla="*/ 1054796 h 1804096"/>
                <a:gd name="connsiteX5" fmla="*/ 4724400 w 7150100"/>
                <a:gd name="connsiteY5" fmla="*/ 696 h 1804096"/>
                <a:gd name="connsiteX6" fmla="*/ 5041900 w 7150100"/>
                <a:gd name="connsiteY6" fmla="*/ 902396 h 1804096"/>
                <a:gd name="connsiteX7" fmla="*/ 5651500 w 7150100"/>
                <a:gd name="connsiteY7" fmla="*/ 1499296 h 1804096"/>
                <a:gd name="connsiteX8" fmla="*/ 6807200 w 7150100"/>
                <a:gd name="connsiteY8" fmla="*/ 1562796 h 1804096"/>
                <a:gd name="connsiteX9" fmla="*/ 7150100 w 7150100"/>
                <a:gd name="connsiteY9" fmla="*/ 1600896 h 1804096"/>
                <a:gd name="connsiteX0" fmla="*/ 0 w 7150100"/>
                <a:gd name="connsiteY0" fmla="*/ 1829474 h 1829474"/>
                <a:gd name="connsiteX1" fmla="*/ 1270000 w 7150100"/>
                <a:gd name="connsiteY1" fmla="*/ 762674 h 1829474"/>
                <a:gd name="connsiteX2" fmla="*/ 2565400 w 7150100"/>
                <a:gd name="connsiteY2" fmla="*/ 1562774 h 1829474"/>
                <a:gd name="connsiteX3" fmla="*/ 3505200 w 7150100"/>
                <a:gd name="connsiteY3" fmla="*/ 1689774 h 1829474"/>
                <a:gd name="connsiteX4" fmla="*/ 4521200 w 7150100"/>
                <a:gd name="connsiteY4" fmla="*/ 1080174 h 1829474"/>
                <a:gd name="connsiteX5" fmla="*/ 4876800 w 7150100"/>
                <a:gd name="connsiteY5" fmla="*/ 674 h 1829474"/>
                <a:gd name="connsiteX6" fmla="*/ 5041900 w 7150100"/>
                <a:gd name="connsiteY6" fmla="*/ 927774 h 1829474"/>
                <a:gd name="connsiteX7" fmla="*/ 5651500 w 7150100"/>
                <a:gd name="connsiteY7" fmla="*/ 1524674 h 1829474"/>
                <a:gd name="connsiteX8" fmla="*/ 6807200 w 7150100"/>
                <a:gd name="connsiteY8" fmla="*/ 1588174 h 1829474"/>
                <a:gd name="connsiteX9" fmla="*/ 7150100 w 7150100"/>
                <a:gd name="connsiteY9" fmla="*/ 1626274 h 1829474"/>
                <a:gd name="connsiteX0" fmla="*/ 0 w 7150100"/>
                <a:gd name="connsiteY0" fmla="*/ 1829086 h 1829086"/>
                <a:gd name="connsiteX1" fmla="*/ 1270000 w 7150100"/>
                <a:gd name="connsiteY1" fmla="*/ 762286 h 1829086"/>
                <a:gd name="connsiteX2" fmla="*/ 2565400 w 7150100"/>
                <a:gd name="connsiteY2" fmla="*/ 1562386 h 1829086"/>
                <a:gd name="connsiteX3" fmla="*/ 3505200 w 7150100"/>
                <a:gd name="connsiteY3" fmla="*/ 1689386 h 1829086"/>
                <a:gd name="connsiteX4" fmla="*/ 4521200 w 7150100"/>
                <a:gd name="connsiteY4" fmla="*/ 1079786 h 1829086"/>
                <a:gd name="connsiteX5" fmla="*/ 4876800 w 7150100"/>
                <a:gd name="connsiteY5" fmla="*/ 286 h 1829086"/>
                <a:gd name="connsiteX6" fmla="*/ 5168900 w 7150100"/>
                <a:gd name="connsiteY6" fmla="*/ 978186 h 1829086"/>
                <a:gd name="connsiteX7" fmla="*/ 5651500 w 7150100"/>
                <a:gd name="connsiteY7" fmla="*/ 1524286 h 1829086"/>
                <a:gd name="connsiteX8" fmla="*/ 6807200 w 7150100"/>
                <a:gd name="connsiteY8" fmla="*/ 1587786 h 1829086"/>
                <a:gd name="connsiteX9" fmla="*/ 7150100 w 7150100"/>
                <a:gd name="connsiteY9" fmla="*/ 1625886 h 1829086"/>
                <a:gd name="connsiteX0" fmla="*/ 0 w 7150100"/>
                <a:gd name="connsiteY0" fmla="*/ 1828908 h 1828908"/>
                <a:gd name="connsiteX1" fmla="*/ 1270000 w 7150100"/>
                <a:gd name="connsiteY1" fmla="*/ 762108 h 1828908"/>
                <a:gd name="connsiteX2" fmla="*/ 2565400 w 7150100"/>
                <a:gd name="connsiteY2" fmla="*/ 1562208 h 1828908"/>
                <a:gd name="connsiteX3" fmla="*/ 3505200 w 7150100"/>
                <a:gd name="connsiteY3" fmla="*/ 1689208 h 1828908"/>
                <a:gd name="connsiteX4" fmla="*/ 4521200 w 7150100"/>
                <a:gd name="connsiteY4" fmla="*/ 1079608 h 1828908"/>
                <a:gd name="connsiteX5" fmla="*/ 4876800 w 7150100"/>
                <a:gd name="connsiteY5" fmla="*/ 108 h 1828908"/>
                <a:gd name="connsiteX6" fmla="*/ 5334000 w 7150100"/>
                <a:gd name="connsiteY6" fmla="*/ 1016108 h 1828908"/>
                <a:gd name="connsiteX7" fmla="*/ 5651500 w 7150100"/>
                <a:gd name="connsiteY7" fmla="*/ 1524108 h 1828908"/>
                <a:gd name="connsiteX8" fmla="*/ 6807200 w 7150100"/>
                <a:gd name="connsiteY8" fmla="*/ 1587608 h 1828908"/>
                <a:gd name="connsiteX9" fmla="*/ 7150100 w 7150100"/>
                <a:gd name="connsiteY9" fmla="*/ 1625708 h 1828908"/>
                <a:gd name="connsiteX0" fmla="*/ 0 w 7150100"/>
                <a:gd name="connsiteY0" fmla="*/ 1828908 h 1828908"/>
                <a:gd name="connsiteX1" fmla="*/ 1270000 w 7150100"/>
                <a:gd name="connsiteY1" fmla="*/ 762108 h 1828908"/>
                <a:gd name="connsiteX2" fmla="*/ 2565400 w 7150100"/>
                <a:gd name="connsiteY2" fmla="*/ 1562208 h 1828908"/>
                <a:gd name="connsiteX3" fmla="*/ 3505200 w 7150100"/>
                <a:gd name="connsiteY3" fmla="*/ 1689208 h 1828908"/>
                <a:gd name="connsiteX4" fmla="*/ 4521200 w 7150100"/>
                <a:gd name="connsiteY4" fmla="*/ 1079608 h 1828908"/>
                <a:gd name="connsiteX5" fmla="*/ 4876800 w 7150100"/>
                <a:gd name="connsiteY5" fmla="*/ 108 h 1828908"/>
                <a:gd name="connsiteX6" fmla="*/ 5334000 w 7150100"/>
                <a:gd name="connsiteY6" fmla="*/ 1016108 h 1828908"/>
                <a:gd name="connsiteX7" fmla="*/ 5943600 w 7150100"/>
                <a:gd name="connsiteY7" fmla="*/ 1574908 h 1828908"/>
                <a:gd name="connsiteX8" fmla="*/ 6807200 w 7150100"/>
                <a:gd name="connsiteY8" fmla="*/ 1587608 h 1828908"/>
                <a:gd name="connsiteX9" fmla="*/ 7150100 w 7150100"/>
                <a:gd name="connsiteY9" fmla="*/ 1625708 h 1828908"/>
                <a:gd name="connsiteX0" fmla="*/ 0 w 7150100"/>
                <a:gd name="connsiteY0" fmla="*/ 1841607 h 1841607"/>
                <a:gd name="connsiteX1" fmla="*/ 1270000 w 7150100"/>
                <a:gd name="connsiteY1" fmla="*/ 774807 h 1841607"/>
                <a:gd name="connsiteX2" fmla="*/ 2565400 w 7150100"/>
                <a:gd name="connsiteY2" fmla="*/ 1574907 h 1841607"/>
                <a:gd name="connsiteX3" fmla="*/ 3505200 w 7150100"/>
                <a:gd name="connsiteY3" fmla="*/ 1701907 h 1841607"/>
                <a:gd name="connsiteX4" fmla="*/ 4521200 w 7150100"/>
                <a:gd name="connsiteY4" fmla="*/ 1092307 h 1841607"/>
                <a:gd name="connsiteX5" fmla="*/ 4940300 w 7150100"/>
                <a:gd name="connsiteY5" fmla="*/ 107 h 1841607"/>
                <a:gd name="connsiteX6" fmla="*/ 5334000 w 7150100"/>
                <a:gd name="connsiteY6" fmla="*/ 1028807 h 1841607"/>
                <a:gd name="connsiteX7" fmla="*/ 5943600 w 7150100"/>
                <a:gd name="connsiteY7" fmla="*/ 1587607 h 1841607"/>
                <a:gd name="connsiteX8" fmla="*/ 6807200 w 7150100"/>
                <a:gd name="connsiteY8" fmla="*/ 1600307 h 1841607"/>
                <a:gd name="connsiteX9" fmla="*/ 7150100 w 7150100"/>
                <a:gd name="connsiteY9" fmla="*/ 1638407 h 1841607"/>
                <a:gd name="connsiteX0" fmla="*/ 0 w 7404100"/>
                <a:gd name="connsiteY0" fmla="*/ 1841607 h 1841607"/>
                <a:gd name="connsiteX1" fmla="*/ 1270000 w 7404100"/>
                <a:gd name="connsiteY1" fmla="*/ 774807 h 1841607"/>
                <a:gd name="connsiteX2" fmla="*/ 2565400 w 7404100"/>
                <a:gd name="connsiteY2" fmla="*/ 1574907 h 1841607"/>
                <a:gd name="connsiteX3" fmla="*/ 3505200 w 7404100"/>
                <a:gd name="connsiteY3" fmla="*/ 1701907 h 1841607"/>
                <a:gd name="connsiteX4" fmla="*/ 4521200 w 7404100"/>
                <a:gd name="connsiteY4" fmla="*/ 1092307 h 1841607"/>
                <a:gd name="connsiteX5" fmla="*/ 4940300 w 7404100"/>
                <a:gd name="connsiteY5" fmla="*/ 107 h 1841607"/>
                <a:gd name="connsiteX6" fmla="*/ 5334000 w 7404100"/>
                <a:gd name="connsiteY6" fmla="*/ 1028807 h 1841607"/>
                <a:gd name="connsiteX7" fmla="*/ 5943600 w 7404100"/>
                <a:gd name="connsiteY7" fmla="*/ 1587607 h 1841607"/>
                <a:gd name="connsiteX8" fmla="*/ 6807200 w 7404100"/>
                <a:gd name="connsiteY8" fmla="*/ 1600307 h 1841607"/>
                <a:gd name="connsiteX9" fmla="*/ 7404100 w 7404100"/>
                <a:gd name="connsiteY9" fmla="*/ 1613007 h 184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4100" h="1841607">
                  <a:moveTo>
                    <a:pt x="0" y="1841607"/>
                  </a:moveTo>
                  <a:cubicBezTo>
                    <a:pt x="421216" y="1330432"/>
                    <a:pt x="842433" y="819257"/>
                    <a:pt x="1270000" y="774807"/>
                  </a:cubicBezTo>
                  <a:cubicBezTo>
                    <a:pt x="1697567" y="730357"/>
                    <a:pt x="2192867" y="1420390"/>
                    <a:pt x="2565400" y="1574907"/>
                  </a:cubicBezTo>
                  <a:cubicBezTo>
                    <a:pt x="2937933" y="1729424"/>
                    <a:pt x="3179233" y="1782340"/>
                    <a:pt x="3505200" y="1701907"/>
                  </a:cubicBezTo>
                  <a:cubicBezTo>
                    <a:pt x="3831167" y="1621474"/>
                    <a:pt x="4282017" y="1375940"/>
                    <a:pt x="4521200" y="1092307"/>
                  </a:cubicBezTo>
                  <a:cubicBezTo>
                    <a:pt x="4760383" y="808674"/>
                    <a:pt x="4804833" y="10690"/>
                    <a:pt x="4940300" y="107"/>
                  </a:cubicBezTo>
                  <a:cubicBezTo>
                    <a:pt x="5075767" y="-10476"/>
                    <a:pt x="5166783" y="764224"/>
                    <a:pt x="5334000" y="1028807"/>
                  </a:cubicBezTo>
                  <a:cubicBezTo>
                    <a:pt x="5501217" y="1293390"/>
                    <a:pt x="5698067" y="1492357"/>
                    <a:pt x="5943600" y="1587607"/>
                  </a:cubicBezTo>
                  <a:cubicBezTo>
                    <a:pt x="6189133" y="1682857"/>
                    <a:pt x="6563783" y="1596074"/>
                    <a:pt x="6807200" y="1600307"/>
                  </a:cubicBezTo>
                  <a:cubicBezTo>
                    <a:pt x="7050617" y="1604540"/>
                    <a:pt x="7357533" y="1602423"/>
                    <a:pt x="7404100" y="161300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45 Conector recto"/>
            <p:cNvCxnSpPr/>
            <p:nvPr/>
          </p:nvCxnSpPr>
          <p:spPr>
            <a:xfrm>
              <a:off x="317500" y="4360686"/>
              <a:ext cx="0" cy="1117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CuadroTexto"/>
            <p:cNvSpPr txBox="1"/>
            <p:nvPr/>
          </p:nvSpPr>
          <p:spPr>
            <a:xfrm>
              <a:off x="317500" y="4349017"/>
              <a:ext cx="530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48" name="47 Conector recto"/>
            <p:cNvCxnSpPr/>
            <p:nvPr/>
          </p:nvCxnSpPr>
          <p:spPr>
            <a:xfrm flipH="1">
              <a:off x="6386004" y="3530322"/>
              <a:ext cx="5709" cy="1660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CuadroTexto"/>
            <p:cNvSpPr txBox="1"/>
            <p:nvPr/>
          </p:nvSpPr>
          <p:spPr>
            <a:xfrm>
              <a:off x="6391713" y="4350082"/>
              <a:ext cx="517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54" name="53 Conector recto"/>
            <p:cNvCxnSpPr/>
            <p:nvPr/>
          </p:nvCxnSpPr>
          <p:spPr>
            <a:xfrm>
              <a:off x="1531492" y="5418112"/>
              <a:ext cx="0" cy="96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1220439" y="6384378"/>
              <a:ext cx="502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56" name="55 Conector recto"/>
            <p:cNvCxnSpPr/>
            <p:nvPr/>
          </p:nvCxnSpPr>
          <p:spPr>
            <a:xfrm>
              <a:off x="5368156" y="5309083"/>
              <a:ext cx="0" cy="96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uadroTexto"/>
            <p:cNvSpPr txBox="1"/>
            <p:nvPr/>
          </p:nvSpPr>
          <p:spPr>
            <a:xfrm>
              <a:off x="5101812" y="6352112"/>
              <a:ext cx="514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58" name="57 Conector recto"/>
            <p:cNvCxnSpPr/>
            <p:nvPr/>
          </p:nvCxnSpPr>
          <p:spPr>
            <a:xfrm>
              <a:off x="758718" y="4919681"/>
              <a:ext cx="1722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58 CuadroTexto"/>
            <p:cNvSpPr txBox="1"/>
            <p:nvPr/>
          </p:nvSpPr>
          <p:spPr>
            <a:xfrm>
              <a:off x="1266387" y="4919681"/>
              <a:ext cx="538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</a:rPr>
                <a:t>a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60" name="59 Conector recto"/>
            <p:cNvCxnSpPr/>
            <p:nvPr/>
          </p:nvCxnSpPr>
          <p:spPr>
            <a:xfrm>
              <a:off x="4921663" y="4546838"/>
              <a:ext cx="7304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CuadroTexto"/>
            <p:cNvSpPr txBox="1"/>
            <p:nvPr/>
          </p:nvSpPr>
          <p:spPr>
            <a:xfrm>
              <a:off x="4973148" y="4555130"/>
              <a:ext cx="518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anose="05050102010706020507" pitchFamily="18" charset="2"/>
                </a:rPr>
                <a:t>b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Model 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en-US" dirty="0" smtClean="0"/>
                  <a:t>Consider your data as a set of realizations of an underlying probability function </a:t>
                </a:r>
                <a14:m>
                  <m:oMath xmlns:m="http://schemas.openxmlformats.org/officeDocument/2006/math">
                    <m:r>
                      <a:rPr lang="es-ES" alt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alt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Assume the functional form of </a:t>
                </a:r>
                <a14:m>
                  <m:oMath xmlns:m="http://schemas.openxmlformats.org/officeDocument/2006/math">
                    <m:r>
                      <a:rPr lang="es-ES" alt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s-ES" alt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 smtClean="0"/>
                  <a:t> and estimate its parameters by maximum likelihood.  </a:t>
                </a:r>
              </a:p>
              <a:p>
                <a:pPr eaLnBrk="1" hangingPunct="1"/>
                <a:endParaRPr lang="en-US" altLang="en-US" sz="2400" dirty="0" smtClean="0"/>
              </a:p>
              <a:p>
                <a:pPr eaLnBrk="1" hangingPunct="1"/>
                <a:endParaRPr lang="en-US" altLang="en-US" dirty="0" smtClean="0"/>
              </a:p>
            </p:txBody>
          </p:sp>
        </mc:Choice>
        <mc:Fallback xmlns="">
          <p:sp>
            <p:nvSpPr>
              <p:cNvPr id="133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  <a:blipFill rotWithShape="1">
                <a:blip r:embed="rId2"/>
                <a:stretch>
                  <a:fillRect l="-1630" t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51 Grupo"/>
          <p:cNvGrpSpPr/>
          <p:nvPr/>
        </p:nvGrpSpPr>
        <p:grpSpPr>
          <a:xfrm>
            <a:off x="467544" y="5444368"/>
            <a:ext cx="2376264" cy="360896"/>
            <a:chOff x="467544" y="5444368"/>
            <a:chExt cx="2376264" cy="360896"/>
          </a:xfrm>
        </p:grpSpPr>
        <p:sp>
          <p:nvSpPr>
            <p:cNvPr id="5" name="4 Elipse"/>
            <p:cNvSpPr/>
            <p:nvPr/>
          </p:nvSpPr>
          <p:spPr>
            <a:xfrm>
              <a:off x="467544" y="54452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Elipse"/>
            <p:cNvSpPr/>
            <p:nvPr/>
          </p:nvSpPr>
          <p:spPr>
            <a:xfrm>
              <a:off x="979984" y="54452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Elipse"/>
            <p:cNvSpPr/>
            <p:nvPr/>
          </p:nvSpPr>
          <p:spPr>
            <a:xfrm>
              <a:off x="1340024" y="54452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Elipse"/>
            <p:cNvSpPr/>
            <p:nvPr/>
          </p:nvSpPr>
          <p:spPr>
            <a:xfrm>
              <a:off x="1520044" y="5445224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Elipse"/>
            <p:cNvSpPr/>
            <p:nvPr/>
          </p:nvSpPr>
          <p:spPr>
            <a:xfrm>
              <a:off x="1886608" y="5444368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Elipse"/>
            <p:cNvSpPr/>
            <p:nvPr/>
          </p:nvSpPr>
          <p:spPr>
            <a:xfrm>
              <a:off x="2483768" y="5444368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3635896" y="5418112"/>
            <a:ext cx="2930128" cy="387152"/>
            <a:chOff x="3635896" y="5418112"/>
            <a:chExt cx="2930128" cy="387152"/>
          </a:xfrm>
        </p:grpSpPr>
        <p:sp>
          <p:nvSpPr>
            <p:cNvPr id="13" name="12 Elipse"/>
            <p:cNvSpPr/>
            <p:nvPr/>
          </p:nvSpPr>
          <p:spPr>
            <a:xfrm>
              <a:off x="5372472" y="5418112"/>
              <a:ext cx="360040" cy="36004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61 Grupo"/>
            <p:cNvGrpSpPr/>
            <p:nvPr/>
          </p:nvGrpSpPr>
          <p:grpSpPr>
            <a:xfrm>
              <a:off x="3635896" y="5431320"/>
              <a:ext cx="2930128" cy="373944"/>
              <a:chOff x="3635896" y="5431320"/>
              <a:chExt cx="2930128" cy="373944"/>
            </a:xfrm>
          </p:grpSpPr>
          <p:sp>
            <p:nvSpPr>
              <p:cNvPr id="11" name="10 Elipse"/>
              <p:cNvSpPr/>
              <p:nvPr/>
            </p:nvSpPr>
            <p:spPr>
              <a:xfrm>
                <a:off x="3635896" y="544436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4860032" y="544522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5062240" y="5432176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5242260" y="5432176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15 Elipse"/>
              <p:cNvSpPr/>
              <p:nvPr/>
            </p:nvSpPr>
            <p:spPr>
              <a:xfrm>
                <a:off x="5608824" y="543132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6205984" y="543132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6565516" y="3571672"/>
                <a:ext cx="2578484" cy="7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r>
                        <a:rPr lang="es-ES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s-E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516" y="3571672"/>
                <a:ext cx="2578484" cy="7219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39 Grupo"/>
          <p:cNvGrpSpPr/>
          <p:nvPr/>
        </p:nvGrpSpPr>
        <p:grpSpPr>
          <a:xfrm>
            <a:off x="736600" y="3822631"/>
            <a:ext cx="6921500" cy="2835098"/>
            <a:chOff x="736600" y="3822631"/>
            <a:chExt cx="6921500" cy="2835098"/>
          </a:xfrm>
        </p:grpSpPr>
        <p:sp>
          <p:nvSpPr>
            <p:cNvPr id="18" name="17 Forma libre"/>
            <p:cNvSpPr/>
            <p:nvPr/>
          </p:nvSpPr>
          <p:spPr>
            <a:xfrm>
              <a:off x="736600" y="3822631"/>
              <a:ext cx="6921500" cy="1448415"/>
            </a:xfrm>
            <a:custGeom>
              <a:avLst/>
              <a:gdLst>
                <a:gd name="connsiteX0" fmla="*/ 0 w 6921500"/>
                <a:gd name="connsiteY0" fmla="*/ 1460390 h 1460936"/>
                <a:gd name="connsiteX1" fmla="*/ 444500 w 6921500"/>
                <a:gd name="connsiteY1" fmla="*/ 1447690 h 1460936"/>
                <a:gd name="connsiteX2" fmla="*/ 762000 w 6921500"/>
                <a:gd name="connsiteY2" fmla="*/ 1371490 h 1460936"/>
                <a:gd name="connsiteX3" fmla="*/ 977900 w 6921500"/>
                <a:gd name="connsiteY3" fmla="*/ 1066690 h 1460936"/>
                <a:gd name="connsiteX4" fmla="*/ 1104900 w 6921500"/>
                <a:gd name="connsiteY4" fmla="*/ 672990 h 1460936"/>
                <a:gd name="connsiteX5" fmla="*/ 1270000 w 6921500"/>
                <a:gd name="connsiteY5" fmla="*/ 253890 h 1460936"/>
                <a:gd name="connsiteX6" fmla="*/ 1422400 w 6921500"/>
                <a:gd name="connsiteY6" fmla="*/ 164990 h 1460936"/>
                <a:gd name="connsiteX7" fmla="*/ 1612900 w 6921500"/>
                <a:gd name="connsiteY7" fmla="*/ 406290 h 1460936"/>
                <a:gd name="connsiteX8" fmla="*/ 1765300 w 6921500"/>
                <a:gd name="connsiteY8" fmla="*/ 723790 h 1460936"/>
                <a:gd name="connsiteX9" fmla="*/ 1955800 w 6921500"/>
                <a:gd name="connsiteY9" fmla="*/ 1155590 h 1460936"/>
                <a:gd name="connsiteX10" fmla="*/ 2349500 w 6921500"/>
                <a:gd name="connsiteY10" fmla="*/ 1346090 h 1460936"/>
                <a:gd name="connsiteX11" fmla="*/ 2857500 w 6921500"/>
                <a:gd name="connsiteY11" fmla="*/ 1358790 h 1460936"/>
                <a:gd name="connsiteX12" fmla="*/ 3060700 w 6921500"/>
                <a:gd name="connsiteY12" fmla="*/ 1219090 h 1460936"/>
                <a:gd name="connsiteX13" fmla="*/ 3263900 w 6921500"/>
                <a:gd name="connsiteY13" fmla="*/ 850790 h 1460936"/>
                <a:gd name="connsiteX14" fmla="*/ 3390900 w 6921500"/>
                <a:gd name="connsiteY14" fmla="*/ 368190 h 1460936"/>
                <a:gd name="connsiteX15" fmla="*/ 3505200 w 6921500"/>
                <a:gd name="connsiteY15" fmla="*/ 88790 h 1460936"/>
                <a:gd name="connsiteX16" fmla="*/ 3594100 w 6921500"/>
                <a:gd name="connsiteY16" fmla="*/ 12590 h 1460936"/>
                <a:gd name="connsiteX17" fmla="*/ 3797300 w 6921500"/>
                <a:gd name="connsiteY17" fmla="*/ 317390 h 1460936"/>
                <a:gd name="connsiteX18" fmla="*/ 3962400 w 6921500"/>
                <a:gd name="connsiteY18" fmla="*/ 723790 h 1460936"/>
                <a:gd name="connsiteX19" fmla="*/ 4203700 w 6921500"/>
                <a:gd name="connsiteY19" fmla="*/ 1155590 h 1460936"/>
                <a:gd name="connsiteX20" fmla="*/ 4406900 w 6921500"/>
                <a:gd name="connsiteY20" fmla="*/ 1358790 h 1460936"/>
                <a:gd name="connsiteX21" fmla="*/ 4965700 w 6921500"/>
                <a:gd name="connsiteY21" fmla="*/ 1422290 h 1460936"/>
                <a:gd name="connsiteX22" fmla="*/ 6921500 w 6921500"/>
                <a:gd name="connsiteY22" fmla="*/ 1396890 h 1460936"/>
                <a:gd name="connsiteX23" fmla="*/ 6921500 w 6921500"/>
                <a:gd name="connsiteY23" fmla="*/ 1396890 h 1460936"/>
                <a:gd name="connsiteX0" fmla="*/ 0 w 6921500"/>
                <a:gd name="connsiteY0" fmla="*/ 1448068 h 1448614"/>
                <a:gd name="connsiteX1" fmla="*/ 444500 w 6921500"/>
                <a:gd name="connsiteY1" fmla="*/ 1435368 h 1448614"/>
                <a:gd name="connsiteX2" fmla="*/ 762000 w 6921500"/>
                <a:gd name="connsiteY2" fmla="*/ 1359168 h 1448614"/>
                <a:gd name="connsiteX3" fmla="*/ 977900 w 6921500"/>
                <a:gd name="connsiteY3" fmla="*/ 1054368 h 1448614"/>
                <a:gd name="connsiteX4" fmla="*/ 1104900 w 6921500"/>
                <a:gd name="connsiteY4" fmla="*/ 660668 h 1448614"/>
                <a:gd name="connsiteX5" fmla="*/ 1270000 w 6921500"/>
                <a:gd name="connsiteY5" fmla="*/ 241568 h 1448614"/>
                <a:gd name="connsiteX6" fmla="*/ 1422400 w 6921500"/>
                <a:gd name="connsiteY6" fmla="*/ 152668 h 1448614"/>
                <a:gd name="connsiteX7" fmla="*/ 1612900 w 6921500"/>
                <a:gd name="connsiteY7" fmla="*/ 393968 h 1448614"/>
                <a:gd name="connsiteX8" fmla="*/ 1765300 w 6921500"/>
                <a:gd name="connsiteY8" fmla="*/ 711468 h 1448614"/>
                <a:gd name="connsiteX9" fmla="*/ 1955800 w 6921500"/>
                <a:gd name="connsiteY9" fmla="*/ 1143268 h 1448614"/>
                <a:gd name="connsiteX10" fmla="*/ 2349500 w 6921500"/>
                <a:gd name="connsiteY10" fmla="*/ 1333768 h 1448614"/>
                <a:gd name="connsiteX11" fmla="*/ 2857500 w 6921500"/>
                <a:gd name="connsiteY11" fmla="*/ 1346468 h 1448614"/>
                <a:gd name="connsiteX12" fmla="*/ 3060700 w 6921500"/>
                <a:gd name="connsiteY12" fmla="*/ 1206768 h 1448614"/>
                <a:gd name="connsiteX13" fmla="*/ 3263900 w 6921500"/>
                <a:gd name="connsiteY13" fmla="*/ 838468 h 1448614"/>
                <a:gd name="connsiteX14" fmla="*/ 3390900 w 6921500"/>
                <a:gd name="connsiteY14" fmla="*/ 355868 h 1448614"/>
                <a:gd name="connsiteX15" fmla="*/ 3594100 w 6921500"/>
                <a:gd name="connsiteY15" fmla="*/ 268 h 1448614"/>
                <a:gd name="connsiteX16" fmla="*/ 3797300 w 6921500"/>
                <a:gd name="connsiteY16" fmla="*/ 305068 h 1448614"/>
                <a:gd name="connsiteX17" fmla="*/ 3962400 w 6921500"/>
                <a:gd name="connsiteY17" fmla="*/ 711468 h 1448614"/>
                <a:gd name="connsiteX18" fmla="*/ 4203700 w 6921500"/>
                <a:gd name="connsiteY18" fmla="*/ 1143268 h 1448614"/>
                <a:gd name="connsiteX19" fmla="*/ 4406900 w 6921500"/>
                <a:gd name="connsiteY19" fmla="*/ 1346468 h 1448614"/>
                <a:gd name="connsiteX20" fmla="*/ 4965700 w 6921500"/>
                <a:gd name="connsiteY20" fmla="*/ 1409968 h 1448614"/>
                <a:gd name="connsiteX21" fmla="*/ 6921500 w 6921500"/>
                <a:gd name="connsiteY21" fmla="*/ 1384568 h 1448614"/>
                <a:gd name="connsiteX22" fmla="*/ 6921500 w 6921500"/>
                <a:gd name="connsiteY22" fmla="*/ 1384568 h 1448614"/>
                <a:gd name="connsiteX0" fmla="*/ 0 w 6921500"/>
                <a:gd name="connsiteY0" fmla="*/ 1447861 h 1448407"/>
                <a:gd name="connsiteX1" fmla="*/ 444500 w 6921500"/>
                <a:gd name="connsiteY1" fmla="*/ 1435161 h 1448407"/>
                <a:gd name="connsiteX2" fmla="*/ 762000 w 6921500"/>
                <a:gd name="connsiteY2" fmla="*/ 1358961 h 1448407"/>
                <a:gd name="connsiteX3" fmla="*/ 977900 w 6921500"/>
                <a:gd name="connsiteY3" fmla="*/ 1054161 h 1448407"/>
                <a:gd name="connsiteX4" fmla="*/ 1104900 w 6921500"/>
                <a:gd name="connsiteY4" fmla="*/ 660461 h 1448407"/>
                <a:gd name="connsiteX5" fmla="*/ 1270000 w 6921500"/>
                <a:gd name="connsiteY5" fmla="*/ 241361 h 1448407"/>
                <a:gd name="connsiteX6" fmla="*/ 1422400 w 6921500"/>
                <a:gd name="connsiteY6" fmla="*/ 152461 h 1448407"/>
                <a:gd name="connsiteX7" fmla="*/ 1612900 w 6921500"/>
                <a:gd name="connsiteY7" fmla="*/ 393761 h 1448407"/>
                <a:gd name="connsiteX8" fmla="*/ 1765300 w 6921500"/>
                <a:gd name="connsiteY8" fmla="*/ 711261 h 1448407"/>
                <a:gd name="connsiteX9" fmla="*/ 1955800 w 6921500"/>
                <a:gd name="connsiteY9" fmla="*/ 1143061 h 1448407"/>
                <a:gd name="connsiteX10" fmla="*/ 2349500 w 6921500"/>
                <a:gd name="connsiteY10" fmla="*/ 1333561 h 1448407"/>
                <a:gd name="connsiteX11" fmla="*/ 2857500 w 6921500"/>
                <a:gd name="connsiteY11" fmla="*/ 1346261 h 1448407"/>
                <a:gd name="connsiteX12" fmla="*/ 3060700 w 6921500"/>
                <a:gd name="connsiteY12" fmla="*/ 1206561 h 1448407"/>
                <a:gd name="connsiteX13" fmla="*/ 3263900 w 6921500"/>
                <a:gd name="connsiteY13" fmla="*/ 838261 h 1448407"/>
                <a:gd name="connsiteX14" fmla="*/ 3390900 w 6921500"/>
                <a:gd name="connsiteY14" fmla="*/ 355661 h 1448407"/>
                <a:gd name="connsiteX15" fmla="*/ 3594100 w 6921500"/>
                <a:gd name="connsiteY15" fmla="*/ 61 h 1448407"/>
                <a:gd name="connsiteX16" fmla="*/ 3797300 w 6921500"/>
                <a:gd name="connsiteY16" fmla="*/ 304861 h 1448407"/>
                <a:gd name="connsiteX17" fmla="*/ 3962400 w 6921500"/>
                <a:gd name="connsiteY17" fmla="*/ 711261 h 1448407"/>
                <a:gd name="connsiteX18" fmla="*/ 4203700 w 6921500"/>
                <a:gd name="connsiteY18" fmla="*/ 1143061 h 1448407"/>
                <a:gd name="connsiteX19" fmla="*/ 4406900 w 6921500"/>
                <a:gd name="connsiteY19" fmla="*/ 1346261 h 1448407"/>
                <a:gd name="connsiteX20" fmla="*/ 4965700 w 6921500"/>
                <a:gd name="connsiteY20" fmla="*/ 1409761 h 1448407"/>
                <a:gd name="connsiteX21" fmla="*/ 6921500 w 6921500"/>
                <a:gd name="connsiteY21" fmla="*/ 1384361 h 1448407"/>
                <a:gd name="connsiteX22" fmla="*/ 6921500 w 6921500"/>
                <a:gd name="connsiteY22" fmla="*/ 1384361 h 1448407"/>
                <a:gd name="connsiteX0" fmla="*/ 0 w 6921500"/>
                <a:gd name="connsiteY0" fmla="*/ 1447869 h 1448415"/>
                <a:gd name="connsiteX1" fmla="*/ 444500 w 6921500"/>
                <a:gd name="connsiteY1" fmla="*/ 1435169 h 1448415"/>
                <a:gd name="connsiteX2" fmla="*/ 762000 w 6921500"/>
                <a:gd name="connsiteY2" fmla="*/ 1358969 h 1448415"/>
                <a:gd name="connsiteX3" fmla="*/ 977900 w 6921500"/>
                <a:gd name="connsiteY3" fmla="*/ 1054169 h 1448415"/>
                <a:gd name="connsiteX4" fmla="*/ 1104900 w 6921500"/>
                <a:gd name="connsiteY4" fmla="*/ 660469 h 1448415"/>
                <a:gd name="connsiteX5" fmla="*/ 1270000 w 6921500"/>
                <a:gd name="connsiteY5" fmla="*/ 241369 h 1448415"/>
                <a:gd name="connsiteX6" fmla="*/ 1422400 w 6921500"/>
                <a:gd name="connsiteY6" fmla="*/ 152469 h 1448415"/>
                <a:gd name="connsiteX7" fmla="*/ 1612900 w 6921500"/>
                <a:gd name="connsiteY7" fmla="*/ 393769 h 1448415"/>
                <a:gd name="connsiteX8" fmla="*/ 1765300 w 6921500"/>
                <a:gd name="connsiteY8" fmla="*/ 711269 h 1448415"/>
                <a:gd name="connsiteX9" fmla="*/ 1955800 w 6921500"/>
                <a:gd name="connsiteY9" fmla="*/ 1143069 h 1448415"/>
                <a:gd name="connsiteX10" fmla="*/ 2349500 w 6921500"/>
                <a:gd name="connsiteY10" fmla="*/ 1333569 h 1448415"/>
                <a:gd name="connsiteX11" fmla="*/ 2857500 w 6921500"/>
                <a:gd name="connsiteY11" fmla="*/ 1346269 h 1448415"/>
                <a:gd name="connsiteX12" fmla="*/ 3060700 w 6921500"/>
                <a:gd name="connsiteY12" fmla="*/ 1206569 h 1448415"/>
                <a:gd name="connsiteX13" fmla="*/ 3263900 w 6921500"/>
                <a:gd name="connsiteY13" fmla="*/ 838269 h 1448415"/>
                <a:gd name="connsiteX14" fmla="*/ 3416300 w 6921500"/>
                <a:gd name="connsiteY14" fmla="*/ 330269 h 1448415"/>
                <a:gd name="connsiteX15" fmla="*/ 3594100 w 6921500"/>
                <a:gd name="connsiteY15" fmla="*/ 69 h 1448415"/>
                <a:gd name="connsiteX16" fmla="*/ 3797300 w 6921500"/>
                <a:gd name="connsiteY16" fmla="*/ 304869 h 1448415"/>
                <a:gd name="connsiteX17" fmla="*/ 3962400 w 6921500"/>
                <a:gd name="connsiteY17" fmla="*/ 711269 h 1448415"/>
                <a:gd name="connsiteX18" fmla="*/ 4203700 w 6921500"/>
                <a:gd name="connsiteY18" fmla="*/ 1143069 h 1448415"/>
                <a:gd name="connsiteX19" fmla="*/ 4406900 w 6921500"/>
                <a:gd name="connsiteY19" fmla="*/ 1346269 h 1448415"/>
                <a:gd name="connsiteX20" fmla="*/ 4965700 w 6921500"/>
                <a:gd name="connsiteY20" fmla="*/ 1409769 h 1448415"/>
                <a:gd name="connsiteX21" fmla="*/ 6921500 w 6921500"/>
                <a:gd name="connsiteY21" fmla="*/ 1384369 h 1448415"/>
                <a:gd name="connsiteX22" fmla="*/ 6921500 w 6921500"/>
                <a:gd name="connsiteY22" fmla="*/ 1384369 h 1448415"/>
                <a:gd name="connsiteX0" fmla="*/ 0 w 6921500"/>
                <a:gd name="connsiteY0" fmla="*/ 1447869 h 1448415"/>
                <a:gd name="connsiteX1" fmla="*/ 444500 w 6921500"/>
                <a:gd name="connsiteY1" fmla="*/ 1435169 h 1448415"/>
                <a:gd name="connsiteX2" fmla="*/ 762000 w 6921500"/>
                <a:gd name="connsiteY2" fmla="*/ 1358969 h 1448415"/>
                <a:gd name="connsiteX3" fmla="*/ 977900 w 6921500"/>
                <a:gd name="connsiteY3" fmla="*/ 1054169 h 1448415"/>
                <a:gd name="connsiteX4" fmla="*/ 1104900 w 6921500"/>
                <a:gd name="connsiteY4" fmla="*/ 660469 h 1448415"/>
                <a:gd name="connsiteX5" fmla="*/ 1422400 w 6921500"/>
                <a:gd name="connsiteY5" fmla="*/ 152469 h 1448415"/>
                <a:gd name="connsiteX6" fmla="*/ 1612900 w 6921500"/>
                <a:gd name="connsiteY6" fmla="*/ 393769 h 1448415"/>
                <a:gd name="connsiteX7" fmla="*/ 1765300 w 6921500"/>
                <a:gd name="connsiteY7" fmla="*/ 711269 h 1448415"/>
                <a:gd name="connsiteX8" fmla="*/ 1955800 w 6921500"/>
                <a:gd name="connsiteY8" fmla="*/ 1143069 h 1448415"/>
                <a:gd name="connsiteX9" fmla="*/ 2349500 w 6921500"/>
                <a:gd name="connsiteY9" fmla="*/ 1333569 h 1448415"/>
                <a:gd name="connsiteX10" fmla="*/ 2857500 w 6921500"/>
                <a:gd name="connsiteY10" fmla="*/ 1346269 h 1448415"/>
                <a:gd name="connsiteX11" fmla="*/ 3060700 w 6921500"/>
                <a:gd name="connsiteY11" fmla="*/ 1206569 h 1448415"/>
                <a:gd name="connsiteX12" fmla="*/ 3263900 w 6921500"/>
                <a:gd name="connsiteY12" fmla="*/ 838269 h 1448415"/>
                <a:gd name="connsiteX13" fmla="*/ 3416300 w 6921500"/>
                <a:gd name="connsiteY13" fmla="*/ 330269 h 1448415"/>
                <a:gd name="connsiteX14" fmla="*/ 3594100 w 6921500"/>
                <a:gd name="connsiteY14" fmla="*/ 69 h 1448415"/>
                <a:gd name="connsiteX15" fmla="*/ 3797300 w 6921500"/>
                <a:gd name="connsiteY15" fmla="*/ 304869 h 1448415"/>
                <a:gd name="connsiteX16" fmla="*/ 3962400 w 6921500"/>
                <a:gd name="connsiteY16" fmla="*/ 711269 h 1448415"/>
                <a:gd name="connsiteX17" fmla="*/ 4203700 w 6921500"/>
                <a:gd name="connsiteY17" fmla="*/ 1143069 h 1448415"/>
                <a:gd name="connsiteX18" fmla="*/ 4406900 w 6921500"/>
                <a:gd name="connsiteY18" fmla="*/ 1346269 h 1448415"/>
                <a:gd name="connsiteX19" fmla="*/ 4965700 w 6921500"/>
                <a:gd name="connsiteY19" fmla="*/ 1409769 h 1448415"/>
                <a:gd name="connsiteX20" fmla="*/ 6921500 w 6921500"/>
                <a:gd name="connsiteY20" fmla="*/ 1384369 h 1448415"/>
                <a:gd name="connsiteX21" fmla="*/ 6921500 w 6921500"/>
                <a:gd name="connsiteY21" fmla="*/ 1384369 h 1448415"/>
                <a:gd name="connsiteX0" fmla="*/ 0 w 6921500"/>
                <a:gd name="connsiteY0" fmla="*/ 1447869 h 1448415"/>
                <a:gd name="connsiteX1" fmla="*/ 444500 w 6921500"/>
                <a:gd name="connsiteY1" fmla="*/ 1435169 h 1448415"/>
                <a:gd name="connsiteX2" fmla="*/ 762000 w 6921500"/>
                <a:gd name="connsiteY2" fmla="*/ 1358969 h 1448415"/>
                <a:gd name="connsiteX3" fmla="*/ 977900 w 6921500"/>
                <a:gd name="connsiteY3" fmla="*/ 1054169 h 1448415"/>
                <a:gd name="connsiteX4" fmla="*/ 1104900 w 6921500"/>
                <a:gd name="connsiteY4" fmla="*/ 660469 h 1448415"/>
                <a:gd name="connsiteX5" fmla="*/ 1346200 w 6921500"/>
                <a:gd name="connsiteY5" fmla="*/ 152469 h 1448415"/>
                <a:gd name="connsiteX6" fmla="*/ 1612900 w 6921500"/>
                <a:gd name="connsiteY6" fmla="*/ 393769 h 1448415"/>
                <a:gd name="connsiteX7" fmla="*/ 1765300 w 6921500"/>
                <a:gd name="connsiteY7" fmla="*/ 711269 h 1448415"/>
                <a:gd name="connsiteX8" fmla="*/ 1955800 w 6921500"/>
                <a:gd name="connsiteY8" fmla="*/ 1143069 h 1448415"/>
                <a:gd name="connsiteX9" fmla="*/ 2349500 w 6921500"/>
                <a:gd name="connsiteY9" fmla="*/ 1333569 h 1448415"/>
                <a:gd name="connsiteX10" fmla="*/ 2857500 w 6921500"/>
                <a:gd name="connsiteY10" fmla="*/ 1346269 h 1448415"/>
                <a:gd name="connsiteX11" fmla="*/ 3060700 w 6921500"/>
                <a:gd name="connsiteY11" fmla="*/ 1206569 h 1448415"/>
                <a:gd name="connsiteX12" fmla="*/ 3263900 w 6921500"/>
                <a:gd name="connsiteY12" fmla="*/ 838269 h 1448415"/>
                <a:gd name="connsiteX13" fmla="*/ 3416300 w 6921500"/>
                <a:gd name="connsiteY13" fmla="*/ 330269 h 1448415"/>
                <a:gd name="connsiteX14" fmla="*/ 3594100 w 6921500"/>
                <a:gd name="connsiteY14" fmla="*/ 69 h 1448415"/>
                <a:gd name="connsiteX15" fmla="*/ 3797300 w 6921500"/>
                <a:gd name="connsiteY15" fmla="*/ 304869 h 1448415"/>
                <a:gd name="connsiteX16" fmla="*/ 3962400 w 6921500"/>
                <a:gd name="connsiteY16" fmla="*/ 711269 h 1448415"/>
                <a:gd name="connsiteX17" fmla="*/ 4203700 w 6921500"/>
                <a:gd name="connsiteY17" fmla="*/ 1143069 h 1448415"/>
                <a:gd name="connsiteX18" fmla="*/ 4406900 w 6921500"/>
                <a:gd name="connsiteY18" fmla="*/ 1346269 h 1448415"/>
                <a:gd name="connsiteX19" fmla="*/ 4965700 w 6921500"/>
                <a:gd name="connsiteY19" fmla="*/ 1409769 h 1448415"/>
                <a:gd name="connsiteX20" fmla="*/ 6921500 w 6921500"/>
                <a:gd name="connsiteY20" fmla="*/ 1384369 h 1448415"/>
                <a:gd name="connsiteX21" fmla="*/ 6921500 w 6921500"/>
                <a:gd name="connsiteY21" fmla="*/ 1384369 h 1448415"/>
                <a:gd name="connsiteX0" fmla="*/ 0 w 6921500"/>
                <a:gd name="connsiteY0" fmla="*/ 1447869 h 1448415"/>
                <a:gd name="connsiteX1" fmla="*/ 444500 w 6921500"/>
                <a:gd name="connsiteY1" fmla="*/ 1435169 h 1448415"/>
                <a:gd name="connsiteX2" fmla="*/ 762000 w 6921500"/>
                <a:gd name="connsiteY2" fmla="*/ 1358969 h 1448415"/>
                <a:gd name="connsiteX3" fmla="*/ 977900 w 6921500"/>
                <a:gd name="connsiteY3" fmla="*/ 1054169 h 1448415"/>
                <a:gd name="connsiteX4" fmla="*/ 1104900 w 6921500"/>
                <a:gd name="connsiteY4" fmla="*/ 660469 h 1448415"/>
                <a:gd name="connsiteX5" fmla="*/ 1346200 w 6921500"/>
                <a:gd name="connsiteY5" fmla="*/ 152469 h 1448415"/>
                <a:gd name="connsiteX6" fmla="*/ 1612900 w 6921500"/>
                <a:gd name="connsiteY6" fmla="*/ 393769 h 1448415"/>
                <a:gd name="connsiteX7" fmla="*/ 1765300 w 6921500"/>
                <a:gd name="connsiteY7" fmla="*/ 711269 h 1448415"/>
                <a:gd name="connsiteX8" fmla="*/ 1955800 w 6921500"/>
                <a:gd name="connsiteY8" fmla="*/ 1143069 h 1448415"/>
                <a:gd name="connsiteX9" fmla="*/ 2349500 w 6921500"/>
                <a:gd name="connsiteY9" fmla="*/ 1333569 h 1448415"/>
                <a:gd name="connsiteX10" fmla="*/ 2857500 w 6921500"/>
                <a:gd name="connsiteY10" fmla="*/ 1346269 h 1448415"/>
                <a:gd name="connsiteX11" fmla="*/ 3060700 w 6921500"/>
                <a:gd name="connsiteY11" fmla="*/ 1206569 h 1448415"/>
                <a:gd name="connsiteX12" fmla="*/ 3263900 w 6921500"/>
                <a:gd name="connsiteY12" fmla="*/ 838269 h 1448415"/>
                <a:gd name="connsiteX13" fmla="*/ 3416300 w 6921500"/>
                <a:gd name="connsiteY13" fmla="*/ 330269 h 1448415"/>
                <a:gd name="connsiteX14" fmla="*/ 3594100 w 6921500"/>
                <a:gd name="connsiteY14" fmla="*/ 69 h 1448415"/>
                <a:gd name="connsiteX15" fmla="*/ 3797300 w 6921500"/>
                <a:gd name="connsiteY15" fmla="*/ 304869 h 1448415"/>
                <a:gd name="connsiteX16" fmla="*/ 3962400 w 6921500"/>
                <a:gd name="connsiteY16" fmla="*/ 711269 h 1448415"/>
                <a:gd name="connsiteX17" fmla="*/ 4203700 w 6921500"/>
                <a:gd name="connsiteY17" fmla="*/ 1143069 h 1448415"/>
                <a:gd name="connsiteX18" fmla="*/ 4406900 w 6921500"/>
                <a:gd name="connsiteY18" fmla="*/ 1346269 h 1448415"/>
                <a:gd name="connsiteX19" fmla="*/ 4965700 w 6921500"/>
                <a:gd name="connsiteY19" fmla="*/ 1409769 h 1448415"/>
                <a:gd name="connsiteX20" fmla="*/ 6921500 w 6921500"/>
                <a:gd name="connsiteY20" fmla="*/ 1384369 h 1448415"/>
                <a:gd name="connsiteX21" fmla="*/ 6921500 w 6921500"/>
                <a:gd name="connsiteY21" fmla="*/ 1384369 h 144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21500" h="1448415">
                  <a:moveTo>
                    <a:pt x="0" y="1447869"/>
                  </a:moveTo>
                  <a:cubicBezTo>
                    <a:pt x="158750" y="1448927"/>
                    <a:pt x="317500" y="1449986"/>
                    <a:pt x="444500" y="1435169"/>
                  </a:cubicBezTo>
                  <a:cubicBezTo>
                    <a:pt x="571500" y="1420352"/>
                    <a:pt x="673100" y="1422469"/>
                    <a:pt x="762000" y="1358969"/>
                  </a:cubicBezTo>
                  <a:cubicBezTo>
                    <a:pt x="850900" y="1295469"/>
                    <a:pt x="920750" y="1170586"/>
                    <a:pt x="977900" y="1054169"/>
                  </a:cubicBezTo>
                  <a:cubicBezTo>
                    <a:pt x="1035050" y="937752"/>
                    <a:pt x="1043517" y="810752"/>
                    <a:pt x="1104900" y="660469"/>
                  </a:cubicBezTo>
                  <a:cubicBezTo>
                    <a:pt x="1166283" y="510186"/>
                    <a:pt x="1185333" y="171519"/>
                    <a:pt x="1346200" y="152469"/>
                  </a:cubicBezTo>
                  <a:cubicBezTo>
                    <a:pt x="1507067" y="133419"/>
                    <a:pt x="1543050" y="300636"/>
                    <a:pt x="1612900" y="393769"/>
                  </a:cubicBezTo>
                  <a:cubicBezTo>
                    <a:pt x="1682750" y="486902"/>
                    <a:pt x="1708150" y="586386"/>
                    <a:pt x="1765300" y="711269"/>
                  </a:cubicBezTo>
                  <a:cubicBezTo>
                    <a:pt x="1822450" y="836152"/>
                    <a:pt x="1858433" y="1039352"/>
                    <a:pt x="1955800" y="1143069"/>
                  </a:cubicBezTo>
                  <a:cubicBezTo>
                    <a:pt x="2053167" y="1246786"/>
                    <a:pt x="2199217" y="1299702"/>
                    <a:pt x="2349500" y="1333569"/>
                  </a:cubicBezTo>
                  <a:cubicBezTo>
                    <a:pt x="2499783" y="1367436"/>
                    <a:pt x="2738967" y="1367436"/>
                    <a:pt x="2857500" y="1346269"/>
                  </a:cubicBezTo>
                  <a:cubicBezTo>
                    <a:pt x="2976033" y="1325102"/>
                    <a:pt x="2992967" y="1291236"/>
                    <a:pt x="3060700" y="1206569"/>
                  </a:cubicBezTo>
                  <a:cubicBezTo>
                    <a:pt x="3128433" y="1121902"/>
                    <a:pt x="3204633" y="984319"/>
                    <a:pt x="3263900" y="838269"/>
                  </a:cubicBezTo>
                  <a:cubicBezTo>
                    <a:pt x="3323167" y="692219"/>
                    <a:pt x="3361267" y="469969"/>
                    <a:pt x="3416300" y="330269"/>
                  </a:cubicBezTo>
                  <a:cubicBezTo>
                    <a:pt x="3471333" y="190569"/>
                    <a:pt x="3530600" y="4302"/>
                    <a:pt x="3594100" y="69"/>
                  </a:cubicBezTo>
                  <a:cubicBezTo>
                    <a:pt x="3657600" y="-4164"/>
                    <a:pt x="3735917" y="186336"/>
                    <a:pt x="3797300" y="304869"/>
                  </a:cubicBezTo>
                  <a:cubicBezTo>
                    <a:pt x="3858683" y="423402"/>
                    <a:pt x="3894667" y="571569"/>
                    <a:pt x="3962400" y="711269"/>
                  </a:cubicBezTo>
                  <a:cubicBezTo>
                    <a:pt x="4030133" y="850969"/>
                    <a:pt x="4129617" y="1037236"/>
                    <a:pt x="4203700" y="1143069"/>
                  </a:cubicBezTo>
                  <a:cubicBezTo>
                    <a:pt x="4277783" y="1248902"/>
                    <a:pt x="4279900" y="1301819"/>
                    <a:pt x="4406900" y="1346269"/>
                  </a:cubicBezTo>
                  <a:cubicBezTo>
                    <a:pt x="4533900" y="1390719"/>
                    <a:pt x="4965700" y="1409769"/>
                    <a:pt x="4965700" y="1409769"/>
                  </a:cubicBezTo>
                  <a:lnTo>
                    <a:pt x="6921500" y="1384369"/>
                  </a:lnTo>
                  <a:lnTo>
                    <a:pt x="6921500" y="1384369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22 Conector recto"/>
            <p:cNvCxnSpPr/>
            <p:nvPr/>
          </p:nvCxnSpPr>
          <p:spPr>
            <a:xfrm>
              <a:off x="1340024" y="4039201"/>
              <a:ext cx="0" cy="1117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5213896" y="3822631"/>
              <a:ext cx="6176" cy="13345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1022308" y="4458806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238554" y="449131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cxnSp>
          <p:nvCxnSpPr>
            <p:cNvPr id="29" name="28 Conector recto"/>
            <p:cNvCxnSpPr/>
            <p:nvPr/>
          </p:nvCxnSpPr>
          <p:spPr>
            <a:xfrm>
              <a:off x="2246648" y="5271046"/>
              <a:ext cx="0" cy="96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4427984" y="5322131"/>
              <a:ext cx="0" cy="96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CuadroTexto"/>
            <p:cNvSpPr txBox="1"/>
            <p:nvPr/>
          </p:nvSpPr>
          <p:spPr>
            <a:xfrm>
              <a:off x="2048517" y="6265373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204618" y="628839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cxnSp>
          <p:nvCxnSpPr>
            <p:cNvPr id="37" name="36 Conector recto"/>
            <p:cNvCxnSpPr/>
            <p:nvPr/>
          </p:nvCxnSpPr>
          <p:spPr>
            <a:xfrm>
              <a:off x="1780175" y="4675976"/>
              <a:ext cx="8035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2019754" y="4718349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a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  <p:cxnSp>
          <p:nvCxnSpPr>
            <p:cNvPr id="43" name="42 Conector recto"/>
            <p:cNvCxnSpPr/>
            <p:nvPr/>
          </p:nvCxnSpPr>
          <p:spPr>
            <a:xfrm>
              <a:off x="3994935" y="4675976"/>
              <a:ext cx="8035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4192143" y="466385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anose="05050102010706020507" pitchFamily="18" charset="2"/>
                </a:rPr>
                <a:t>b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98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50 Grupo"/>
          <p:cNvGrpSpPr/>
          <p:nvPr/>
        </p:nvGrpSpPr>
        <p:grpSpPr>
          <a:xfrm>
            <a:off x="317500" y="3530322"/>
            <a:ext cx="7404100" cy="3223388"/>
            <a:chOff x="317500" y="3530322"/>
            <a:chExt cx="7404100" cy="3223388"/>
          </a:xfrm>
        </p:grpSpPr>
        <p:sp>
          <p:nvSpPr>
            <p:cNvPr id="3" name="2 Forma libre"/>
            <p:cNvSpPr/>
            <p:nvPr/>
          </p:nvSpPr>
          <p:spPr>
            <a:xfrm>
              <a:off x="317500" y="3593992"/>
              <a:ext cx="7404100" cy="1841607"/>
            </a:xfrm>
            <a:custGeom>
              <a:avLst/>
              <a:gdLst>
                <a:gd name="connsiteX0" fmla="*/ 0 w 7150100"/>
                <a:gd name="connsiteY0" fmla="*/ 1804610 h 1804610"/>
                <a:gd name="connsiteX1" fmla="*/ 1270000 w 7150100"/>
                <a:gd name="connsiteY1" fmla="*/ 737810 h 1804610"/>
                <a:gd name="connsiteX2" fmla="*/ 2565400 w 7150100"/>
                <a:gd name="connsiteY2" fmla="*/ 1537910 h 1804610"/>
                <a:gd name="connsiteX3" fmla="*/ 3505200 w 7150100"/>
                <a:gd name="connsiteY3" fmla="*/ 1664910 h 1804610"/>
                <a:gd name="connsiteX4" fmla="*/ 4330700 w 7150100"/>
                <a:gd name="connsiteY4" fmla="*/ 1106110 h 1804610"/>
                <a:gd name="connsiteX5" fmla="*/ 4724400 w 7150100"/>
                <a:gd name="connsiteY5" fmla="*/ 1210 h 1804610"/>
                <a:gd name="connsiteX6" fmla="*/ 5041900 w 7150100"/>
                <a:gd name="connsiteY6" fmla="*/ 902910 h 1804610"/>
                <a:gd name="connsiteX7" fmla="*/ 5651500 w 7150100"/>
                <a:gd name="connsiteY7" fmla="*/ 1499810 h 1804610"/>
                <a:gd name="connsiteX8" fmla="*/ 6807200 w 7150100"/>
                <a:gd name="connsiteY8" fmla="*/ 1563310 h 1804610"/>
                <a:gd name="connsiteX9" fmla="*/ 7150100 w 7150100"/>
                <a:gd name="connsiteY9" fmla="*/ 1601410 h 1804610"/>
                <a:gd name="connsiteX0" fmla="*/ 0 w 7150100"/>
                <a:gd name="connsiteY0" fmla="*/ 1804096 h 1804096"/>
                <a:gd name="connsiteX1" fmla="*/ 1270000 w 7150100"/>
                <a:gd name="connsiteY1" fmla="*/ 737296 h 1804096"/>
                <a:gd name="connsiteX2" fmla="*/ 2565400 w 7150100"/>
                <a:gd name="connsiteY2" fmla="*/ 1537396 h 1804096"/>
                <a:gd name="connsiteX3" fmla="*/ 3505200 w 7150100"/>
                <a:gd name="connsiteY3" fmla="*/ 1664396 h 1804096"/>
                <a:gd name="connsiteX4" fmla="*/ 4521200 w 7150100"/>
                <a:gd name="connsiteY4" fmla="*/ 1054796 h 1804096"/>
                <a:gd name="connsiteX5" fmla="*/ 4724400 w 7150100"/>
                <a:gd name="connsiteY5" fmla="*/ 696 h 1804096"/>
                <a:gd name="connsiteX6" fmla="*/ 5041900 w 7150100"/>
                <a:gd name="connsiteY6" fmla="*/ 902396 h 1804096"/>
                <a:gd name="connsiteX7" fmla="*/ 5651500 w 7150100"/>
                <a:gd name="connsiteY7" fmla="*/ 1499296 h 1804096"/>
                <a:gd name="connsiteX8" fmla="*/ 6807200 w 7150100"/>
                <a:gd name="connsiteY8" fmla="*/ 1562796 h 1804096"/>
                <a:gd name="connsiteX9" fmla="*/ 7150100 w 7150100"/>
                <a:gd name="connsiteY9" fmla="*/ 1600896 h 1804096"/>
                <a:gd name="connsiteX0" fmla="*/ 0 w 7150100"/>
                <a:gd name="connsiteY0" fmla="*/ 1829474 h 1829474"/>
                <a:gd name="connsiteX1" fmla="*/ 1270000 w 7150100"/>
                <a:gd name="connsiteY1" fmla="*/ 762674 h 1829474"/>
                <a:gd name="connsiteX2" fmla="*/ 2565400 w 7150100"/>
                <a:gd name="connsiteY2" fmla="*/ 1562774 h 1829474"/>
                <a:gd name="connsiteX3" fmla="*/ 3505200 w 7150100"/>
                <a:gd name="connsiteY3" fmla="*/ 1689774 h 1829474"/>
                <a:gd name="connsiteX4" fmla="*/ 4521200 w 7150100"/>
                <a:gd name="connsiteY4" fmla="*/ 1080174 h 1829474"/>
                <a:gd name="connsiteX5" fmla="*/ 4876800 w 7150100"/>
                <a:gd name="connsiteY5" fmla="*/ 674 h 1829474"/>
                <a:gd name="connsiteX6" fmla="*/ 5041900 w 7150100"/>
                <a:gd name="connsiteY6" fmla="*/ 927774 h 1829474"/>
                <a:gd name="connsiteX7" fmla="*/ 5651500 w 7150100"/>
                <a:gd name="connsiteY7" fmla="*/ 1524674 h 1829474"/>
                <a:gd name="connsiteX8" fmla="*/ 6807200 w 7150100"/>
                <a:gd name="connsiteY8" fmla="*/ 1588174 h 1829474"/>
                <a:gd name="connsiteX9" fmla="*/ 7150100 w 7150100"/>
                <a:gd name="connsiteY9" fmla="*/ 1626274 h 1829474"/>
                <a:gd name="connsiteX0" fmla="*/ 0 w 7150100"/>
                <a:gd name="connsiteY0" fmla="*/ 1829086 h 1829086"/>
                <a:gd name="connsiteX1" fmla="*/ 1270000 w 7150100"/>
                <a:gd name="connsiteY1" fmla="*/ 762286 h 1829086"/>
                <a:gd name="connsiteX2" fmla="*/ 2565400 w 7150100"/>
                <a:gd name="connsiteY2" fmla="*/ 1562386 h 1829086"/>
                <a:gd name="connsiteX3" fmla="*/ 3505200 w 7150100"/>
                <a:gd name="connsiteY3" fmla="*/ 1689386 h 1829086"/>
                <a:gd name="connsiteX4" fmla="*/ 4521200 w 7150100"/>
                <a:gd name="connsiteY4" fmla="*/ 1079786 h 1829086"/>
                <a:gd name="connsiteX5" fmla="*/ 4876800 w 7150100"/>
                <a:gd name="connsiteY5" fmla="*/ 286 h 1829086"/>
                <a:gd name="connsiteX6" fmla="*/ 5168900 w 7150100"/>
                <a:gd name="connsiteY6" fmla="*/ 978186 h 1829086"/>
                <a:gd name="connsiteX7" fmla="*/ 5651500 w 7150100"/>
                <a:gd name="connsiteY7" fmla="*/ 1524286 h 1829086"/>
                <a:gd name="connsiteX8" fmla="*/ 6807200 w 7150100"/>
                <a:gd name="connsiteY8" fmla="*/ 1587786 h 1829086"/>
                <a:gd name="connsiteX9" fmla="*/ 7150100 w 7150100"/>
                <a:gd name="connsiteY9" fmla="*/ 1625886 h 1829086"/>
                <a:gd name="connsiteX0" fmla="*/ 0 w 7150100"/>
                <a:gd name="connsiteY0" fmla="*/ 1828908 h 1828908"/>
                <a:gd name="connsiteX1" fmla="*/ 1270000 w 7150100"/>
                <a:gd name="connsiteY1" fmla="*/ 762108 h 1828908"/>
                <a:gd name="connsiteX2" fmla="*/ 2565400 w 7150100"/>
                <a:gd name="connsiteY2" fmla="*/ 1562208 h 1828908"/>
                <a:gd name="connsiteX3" fmla="*/ 3505200 w 7150100"/>
                <a:gd name="connsiteY3" fmla="*/ 1689208 h 1828908"/>
                <a:gd name="connsiteX4" fmla="*/ 4521200 w 7150100"/>
                <a:gd name="connsiteY4" fmla="*/ 1079608 h 1828908"/>
                <a:gd name="connsiteX5" fmla="*/ 4876800 w 7150100"/>
                <a:gd name="connsiteY5" fmla="*/ 108 h 1828908"/>
                <a:gd name="connsiteX6" fmla="*/ 5334000 w 7150100"/>
                <a:gd name="connsiteY6" fmla="*/ 1016108 h 1828908"/>
                <a:gd name="connsiteX7" fmla="*/ 5651500 w 7150100"/>
                <a:gd name="connsiteY7" fmla="*/ 1524108 h 1828908"/>
                <a:gd name="connsiteX8" fmla="*/ 6807200 w 7150100"/>
                <a:gd name="connsiteY8" fmla="*/ 1587608 h 1828908"/>
                <a:gd name="connsiteX9" fmla="*/ 7150100 w 7150100"/>
                <a:gd name="connsiteY9" fmla="*/ 1625708 h 1828908"/>
                <a:gd name="connsiteX0" fmla="*/ 0 w 7150100"/>
                <a:gd name="connsiteY0" fmla="*/ 1828908 h 1828908"/>
                <a:gd name="connsiteX1" fmla="*/ 1270000 w 7150100"/>
                <a:gd name="connsiteY1" fmla="*/ 762108 h 1828908"/>
                <a:gd name="connsiteX2" fmla="*/ 2565400 w 7150100"/>
                <a:gd name="connsiteY2" fmla="*/ 1562208 h 1828908"/>
                <a:gd name="connsiteX3" fmla="*/ 3505200 w 7150100"/>
                <a:gd name="connsiteY3" fmla="*/ 1689208 h 1828908"/>
                <a:gd name="connsiteX4" fmla="*/ 4521200 w 7150100"/>
                <a:gd name="connsiteY4" fmla="*/ 1079608 h 1828908"/>
                <a:gd name="connsiteX5" fmla="*/ 4876800 w 7150100"/>
                <a:gd name="connsiteY5" fmla="*/ 108 h 1828908"/>
                <a:gd name="connsiteX6" fmla="*/ 5334000 w 7150100"/>
                <a:gd name="connsiteY6" fmla="*/ 1016108 h 1828908"/>
                <a:gd name="connsiteX7" fmla="*/ 5943600 w 7150100"/>
                <a:gd name="connsiteY7" fmla="*/ 1574908 h 1828908"/>
                <a:gd name="connsiteX8" fmla="*/ 6807200 w 7150100"/>
                <a:gd name="connsiteY8" fmla="*/ 1587608 h 1828908"/>
                <a:gd name="connsiteX9" fmla="*/ 7150100 w 7150100"/>
                <a:gd name="connsiteY9" fmla="*/ 1625708 h 1828908"/>
                <a:gd name="connsiteX0" fmla="*/ 0 w 7150100"/>
                <a:gd name="connsiteY0" fmla="*/ 1841607 h 1841607"/>
                <a:gd name="connsiteX1" fmla="*/ 1270000 w 7150100"/>
                <a:gd name="connsiteY1" fmla="*/ 774807 h 1841607"/>
                <a:gd name="connsiteX2" fmla="*/ 2565400 w 7150100"/>
                <a:gd name="connsiteY2" fmla="*/ 1574907 h 1841607"/>
                <a:gd name="connsiteX3" fmla="*/ 3505200 w 7150100"/>
                <a:gd name="connsiteY3" fmla="*/ 1701907 h 1841607"/>
                <a:gd name="connsiteX4" fmla="*/ 4521200 w 7150100"/>
                <a:gd name="connsiteY4" fmla="*/ 1092307 h 1841607"/>
                <a:gd name="connsiteX5" fmla="*/ 4940300 w 7150100"/>
                <a:gd name="connsiteY5" fmla="*/ 107 h 1841607"/>
                <a:gd name="connsiteX6" fmla="*/ 5334000 w 7150100"/>
                <a:gd name="connsiteY6" fmla="*/ 1028807 h 1841607"/>
                <a:gd name="connsiteX7" fmla="*/ 5943600 w 7150100"/>
                <a:gd name="connsiteY7" fmla="*/ 1587607 h 1841607"/>
                <a:gd name="connsiteX8" fmla="*/ 6807200 w 7150100"/>
                <a:gd name="connsiteY8" fmla="*/ 1600307 h 1841607"/>
                <a:gd name="connsiteX9" fmla="*/ 7150100 w 7150100"/>
                <a:gd name="connsiteY9" fmla="*/ 1638407 h 1841607"/>
                <a:gd name="connsiteX0" fmla="*/ 0 w 7404100"/>
                <a:gd name="connsiteY0" fmla="*/ 1841607 h 1841607"/>
                <a:gd name="connsiteX1" fmla="*/ 1270000 w 7404100"/>
                <a:gd name="connsiteY1" fmla="*/ 774807 h 1841607"/>
                <a:gd name="connsiteX2" fmla="*/ 2565400 w 7404100"/>
                <a:gd name="connsiteY2" fmla="*/ 1574907 h 1841607"/>
                <a:gd name="connsiteX3" fmla="*/ 3505200 w 7404100"/>
                <a:gd name="connsiteY3" fmla="*/ 1701907 h 1841607"/>
                <a:gd name="connsiteX4" fmla="*/ 4521200 w 7404100"/>
                <a:gd name="connsiteY4" fmla="*/ 1092307 h 1841607"/>
                <a:gd name="connsiteX5" fmla="*/ 4940300 w 7404100"/>
                <a:gd name="connsiteY5" fmla="*/ 107 h 1841607"/>
                <a:gd name="connsiteX6" fmla="*/ 5334000 w 7404100"/>
                <a:gd name="connsiteY6" fmla="*/ 1028807 h 1841607"/>
                <a:gd name="connsiteX7" fmla="*/ 5943600 w 7404100"/>
                <a:gd name="connsiteY7" fmla="*/ 1587607 h 1841607"/>
                <a:gd name="connsiteX8" fmla="*/ 6807200 w 7404100"/>
                <a:gd name="connsiteY8" fmla="*/ 1600307 h 1841607"/>
                <a:gd name="connsiteX9" fmla="*/ 7404100 w 7404100"/>
                <a:gd name="connsiteY9" fmla="*/ 1613007 h 184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4100" h="1841607">
                  <a:moveTo>
                    <a:pt x="0" y="1841607"/>
                  </a:moveTo>
                  <a:cubicBezTo>
                    <a:pt x="421216" y="1330432"/>
                    <a:pt x="842433" y="819257"/>
                    <a:pt x="1270000" y="774807"/>
                  </a:cubicBezTo>
                  <a:cubicBezTo>
                    <a:pt x="1697567" y="730357"/>
                    <a:pt x="2192867" y="1420390"/>
                    <a:pt x="2565400" y="1574907"/>
                  </a:cubicBezTo>
                  <a:cubicBezTo>
                    <a:pt x="2937933" y="1729424"/>
                    <a:pt x="3179233" y="1782340"/>
                    <a:pt x="3505200" y="1701907"/>
                  </a:cubicBezTo>
                  <a:cubicBezTo>
                    <a:pt x="3831167" y="1621474"/>
                    <a:pt x="4282017" y="1375940"/>
                    <a:pt x="4521200" y="1092307"/>
                  </a:cubicBezTo>
                  <a:cubicBezTo>
                    <a:pt x="4760383" y="808674"/>
                    <a:pt x="4804833" y="10690"/>
                    <a:pt x="4940300" y="107"/>
                  </a:cubicBezTo>
                  <a:cubicBezTo>
                    <a:pt x="5075767" y="-10476"/>
                    <a:pt x="5166783" y="764224"/>
                    <a:pt x="5334000" y="1028807"/>
                  </a:cubicBezTo>
                  <a:cubicBezTo>
                    <a:pt x="5501217" y="1293390"/>
                    <a:pt x="5698067" y="1492357"/>
                    <a:pt x="5943600" y="1587607"/>
                  </a:cubicBezTo>
                  <a:cubicBezTo>
                    <a:pt x="6189133" y="1682857"/>
                    <a:pt x="6563783" y="1596074"/>
                    <a:pt x="6807200" y="1600307"/>
                  </a:cubicBezTo>
                  <a:cubicBezTo>
                    <a:pt x="7050617" y="1604540"/>
                    <a:pt x="7357533" y="1602423"/>
                    <a:pt x="7404100" y="161300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45 Conector recto"/>
            <p:cNvCxnSpPr/>
            <p:nvPr/>
          </p:nvCxnSpPr>
          <p:spPr>
            <a:xfrm>
              <a:off x="317500" y="4360686"/>
              <a:ext cx="0" cy="1117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46 CuadroTexto"/>
            <p:cNvSpPr txBox="1"/>
            <p:nvPr/>
          </p:nvSpPr>
          <p:spPr>
            <a:xfrm>
              <a:off x="317500" y="4349017"/>
              <a:ext cx="530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48" name="47 Conector recto"/>
            <p:cNvCxnSpPr/>
            <p:nvPr/>
          </p:nvCxnSpPr>
          <p:spPr>
            <a:xfrm flipH="1">
              <a:off x="6386004" y="3530322"/>
              <a:ext cx="5709" cy="1660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52 CuadroTexto"/>
            <p:cNvSpPr txBox="1"/>
            <p:nvPr/>
          </p:nvSpPr>
          <p:spPr>
            <a:xfrm>
              <a:off x="6391713" y="4350082"/>
              <a:ext cx="517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54" name="53 Conector recto"/>
            <p:cNvCxnSpPr/>
            <p:nvPr/>
          </p:nvCxnSpPr>
          <p:spPr>
            <a:xfrm>
              <a:off x="1531492" y="5418112"/>
              <a:ext cx="0" cy="96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1220439" y="6384378"/>
              <a:ext cx="502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56" name="55 Conector recto"/>
            <p:cNvCxnSpPr/>
            <p:nvPr/>
          </p:nvCxnSpPr>
          <p:spPr>
            <a:xfrm>
              <a:off x="5368156" y="5309083"/>
              <a:ext cx="0" cy="966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uadroTexto"/>
            <p:cNvSpPr txBox="1"/>
            <p:nvPr/>
          </p:nvSpPr>
          <p:spPr>
            <a:xfrm>
              <a:off x="5101812" y="6352112"/>
              <a:ext cx="514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58" name="57 Conector recto"/>
            <p:cNvCxnSpPr/>
            <p:nvPr/>
          </p:nvCxnSpPr>
          <p:spPr>
            <a:xfrm>
              <a:off x="758718" y="4919681"/>
              <a:ext cx="17223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58 CuadroTexto"/>
            <p:cNvSpPr txBox="1"/>
            <p:nvPr/>
          </p:nvSpPr>
          <p:spPr>
            <a:xfrm>
              <a:off x="1266387" y="4919681"/>
              <a:ext cx="538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anose="05050102010706020507" pitchFamily="18" charset="2"/>
                </a:rPr>
                <a:t>a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  <p:cxnSp>
          <p:nvCxnSpPr>
            <p:cNvPr id="60" name="59 Conector recto"/>
            <p:cNvCxnSpPr/>
            <p:nvPr/>
          </p:nvCxnSpPr>
          <p:spPr>
            <a:xfrm>
              <a:off x="4921663" y="4546838"/>
              <a:ext cx="73045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CuadroTexto"/>
            <p:cNvSpPr txBox="1"/>
            <p:nvPr/>
          </p:nvSpPr>
          <p:spPr>
            <a:xfrm>
              <a:off x="4973148" y="4555130"/>
              <a:ext cx="518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anose="05050102010706020507" pitchFamily="18" charset="2"/>
                </a:rPr>
                <a:t>b</a:t>
              </a:r>
              <a:r>
                <a:rPr lang="en-US" i="1" baseline="-25000" dirty="0" err="1" smtClean="0"/>
                <a:t>opt</a:t>
              </a:r>
              <a:endParaRPr lang="en-US" i="1" dirty="0"/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Model based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altLang="en-US" dirty="0" smtClean="0"/>
                  <a:t>Consider your data as a set of realizations of an underlying probability function </a:t>
                </a:r>
                <a14:m>
                  <m:oMath xmlns:m="http://schemas.openxmlformats.org/officeDocument/2006/math">
                    <m:r>
                      <a:rPr lang="es-ES" alt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S" alt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 smtClean="0"/>
                  <a:t>.</a:t>
                </a:r>
              </a:p>
              <a:p>
                <a:r>
                  <a:rPr lang="en-US" altLang="en-US" dirty="0" smtClean="0"/>
                  <a:t>Assume the functional form of </a:t>
                </a:r>
                <a14:m>
                  <m:oMath xmlns:m="http://schemas.openxmlformats.org/officeDocument/2006/math">
                    <m:r>
                      <a:rPr lang="es-ES" alt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s-E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s-ES" alt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dirty="0" smtClean="0"/>
                  <a:t> and estimate its parameters by maximum likelihood.  </a:t>
                </a:r>
              </a:p>
              <a:p>
                <a:pPr eaLnBrk="1" hangingPunct="1"/>
                <a:endParaRPr lang="en-US" altLang="en-US" sz="2400" dirty="0" smtClean="0"/>
              </a:p>
              <a:p>
                <a:pPr eaLnBrk="1" hangingPunct="1"/>
                <a:endParaRPr lang="en-US" altLang="en-US" dirty="0" smtClean="0"/>
              </a:p>
            </p:txBody>
          </p:sp>
        </mc:Choice>
        <mc:Fallback xmlns="">
          <p:sp>
            <p:nvSpPr>
              <p:cNvPr id="133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620888"/>
              </a:xfrm>
              <a:blipFill rotWithShape="1">
                <a:blip r:embed="rId2"/>
                <a:stretch>
                  <a:fillRect l="-1630" t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51 Grupo"/>
          <p:cNvGrpSpPr/>
          <p:nvPr/>
        </p:nvGrpSpPr>
        <p:grpSpPr>
          <a:xfrm>
            <a:off x="467544" y="5444368"/>
            <a:ext cx="2376264" cy="360896"/>
            <a:chOff x="467544" y="5444368"/>
            <a:chExt cx="2376264" cy="360896"/>
          </a:xfrm>
          <a:solidFill>
            <a:srgbClr val="FF0000"/>
          </a:solidFill>
        </p:grpSpPr>
        <p:sp>
          <p:nvSpPr>
            <p:cNvPr id="5" name="4 Elipse"/>
            <p:cNvSpPr/>
            <p:nvPr/>
          </p:nvSpPr>
          <p:spPr>
            <a:xfrm>
              <a:off x="467544" y="5445224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Elipse"/>
            <p:cNvSpPr/>
            <p:nvPr/>
          </p:nvSpPr>
          <p:spPr>
            <a:xfrm>
              <a:off x="979984" y="5445224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Elipse"/>
            <p:cNvSpPr/>
            <p:nvPr/>
          </p:nvSpPr>
          <p:spPr>
            <a:xfrm>
              <a:off x="1340024" y="5445224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Elipse"/>
            <p:cNvSpPr/>
            <p:nvPr/>
          </p:nvSpPr>
          <p:spPr>
            <a:xfrm>
              <a:off x="1520044" y="5445224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Elipse"/>
            <p:cNvSpPr/>
            <p:nvPr/>
          </p:nvSpPr>
          <p:spPr>
            <a:xfrm>
              <a:off x="1886608" y="5444368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Elipse"/>
            <p:cNvSpPr/>
            <p:nvPr/>
          </p:nvSpPr>
          <p:spPr>
            <a:xfrm>
              <a:off x="2483768" y="5444368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3635896" y="5418112"/>
            <a:ext cx="2930128" cy="387152"/>
            <a:chOff x="3635896" y="5418112"/>
            <a:chExt cx="2930128" cy="387152"/>
          </a:xfrm>
          <a:solidFill>
            <a:srgbClr val="00B050"/>
          </a:solidFill>
        </p:grpSpPr>
        <p:sp>
          <p:nvSpPr>
            <p:cNvPr id="13" name="12 Elipse"/>
            <p:cNvSpPr/>
            <p:nvPr/>
          </p:nvSpPr>
          <p:spPr>
            <a:xfrm>
              <a:off x="5372472" y="5418112"/>
              <a:ext cx="360040" cy="3600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61 Grupo"/>
            <p:cNvGrpSpPr/>
            <p:nvPr/>
          </p:nvGrpSpPr>
          <p:grpSpPr>
            <a:xfrm>
              <a:off x="3635896" y="5431320"/>
              <a:ext cx="2930128" cy="373944"/>
              <a:chOff x="3635896" y="5431320"/>
              <a:chExt cx="2930128" cy="373944"/>
            </a:xfrm>
            <a:grpFill/>
          </p:grpSpPr>
          <p:sp>
            <p:nvSpPr>
              <p:cNvPr id="11" name="10 Elipse"/>
              <p:cNvSpPr/>
              <p:nvPr/>
            </p:nvSpPr>
            <p:spPr>
              <a:xfrm>
                <a:off x="3635896" y="5444368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4860032" y="5445224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5062240" y="5432176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5242260" y="5432176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15 Elipse"/>
              <p:cNvSpPr/>
              <p:nvPr/>
            </p:nvSpPr>
            <p:spPr>
              <a:xfrm>
                <a:off x="5608824" y="5431320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6205984" y="5431320"/>
                <a:ext cx="360040" cy="3600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6565516" y="3571671"/>
                <a:ext cx="2578484" cy="72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r>
                        <a:rPr lang="es-ES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s-E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s-E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s-ES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516" y="3571671"/>
                <a:ext cx="2578484" cy="7219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" name="13311 Rectángulo redondeado"/>
          <p:cNvSpPr/>
          <p:nvPr/>
        </p:nvSpPr>
        <p:spPr>
          <a:xfrm>
            <a:off x="317500" y="3932668"/>
            <a:ext cx="3102372" cy="19685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Rectángulo redondeado"/>
          <p:cNvSpPr/>
          <p:nvPr/>
        </p:nvSpPr>
        <p:spPr>
          <a:xfrm>
            <a:off x="3548034" y="3530323"/>
            <a:ext cx="3102372" cy="23784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Expectation-maximization algorithm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Iterative procedure to compute the </a:t>
            </a:r>
            <a:r>
              <a:rPr lang="en-US" altLang="en-US" b="1" i="1" smtClean="0"/>
              <a:t>Maximum Likelihood (ML) </a:t>
            </a:r>
            <a:r>
              <a:rPr lang="en-US" altLang="en-US" smtClean="0"/>
              <a:t>estimate – even in the presence of missing or hidden data</a:t>
            </a:r>
          </a:p>
          <a:p>
            <a:pPr eaLnBrk="1" hangingPunct="1"/>
            <a:r>
              <a:rPr lang="en-US" altLang="en-US" b="1" smtClean="0"/>
              <a:t>EM</a:t>
            </a:r>
            <a:r>
              <a:rPr lang="en-US" altLang="en-US" smtClean="0"/>
              <a:t> consists of two steps:</a:t>
            </a:r>
          </a:p>
          <a:p>
            <a:pPr lvl="1" eaLnBrk="1" hangingPunct="1"/>
            <a:r>
              <a:rPr lang="en-US" altLang="en-US" b="1" smtClean="0"/>
              <a:t>Expectation step:</a:t>
            </a:r>
            <a:r>
              <a:rPr lang="en-US" altLang="en-US" smtClean="0"/>
              <a:t> </a:t>
            </a:r>
            <a:r>
              <a:rPr lang="en-US" altLang="en-US" sz="2400" smtClean="0"/>
              <a:t>the (missing) data are estimated given the observed data and current estimates of model parameters</a:t>
            </a:r>
          </a:p>
          <a:p>
            <a:pPr lvl="1" eaLnBrk="1" hangingPunct="1"/>
            <a:r>
              <a:rPr lang="en-US" altLang="en-US" b="1" smtClean="0"/>
              <a:t>Maximization step:</a:t>
            </a:r>
            <a:r>
              <a:rPr lang="en-US" altLang="en-US" smtClean="0"/>
              <a:t> </a:t>
            </a:r>
            <a:r>
              <a:rPr lang="en-US" altLang="en-US" sz="2400" smtClean="0"/>
              <a:t>The likelihood function is maximized under the assumption that the (missing) data are known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77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EM algorithm for mixture of Gaussians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mixture of </a:t>
            </a:r>
            <a:r>
              <a:rPr lang="en-US" altLang="en-US" b="1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 Gaussians?</a:t>
            </a:r>
          </a:p>
          <a:p>
            <a:pPr eaLnBrk="1" hangingPunct="1"/>
            <a:endParaRPr lang="en-US" altLang="en-US" smtClean="0"/>
          </a:p>
          <a:p>
            <a:pPr lvl="1" eaLnBrk="1" hangingPunct="1">
              <a:buFont typeface="Arial" pitchFamily="34" charset="0"/>
              <a:buNone/>
            </a:pPr>
            <a:endParaRPr lang="en-US" altLang="en-US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	with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			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	and </a:t>
            </a:r>
            <a:r>
              <a:rPr lang="en-US" altLang="en-US" b="1" smtClean="0">
                <a:solidFill>
                  <a:schemeClr val="accent2"/>
                </a:solidFill>
              </a:rPr>
              <a:t>F(x|</a:t>
            </a:r>
            <a:r>
              <a:rPr lang="el-GR" altLang="en-US" b="1" smtClean="0">
                <a:solidFill>
                  <a:schemeClr val="accent2"/>
                </a:solidFill>
              </a:rPr>
              <a:t>Θ</a:t>
            </a:r>
            <a:r>
              <a:rPr lang="en-US" altLang="en-US" b="1" smtClean="0">
                <a:solidFill>
                  <a:schemeClr val="accent2"/>
                </a:solidFill>
              </a:rPr>
              <a:t>)</a:t>
            </a:r>
            <a:r>
              <a:rPr lang="en-US" altLang="en-US" smtClean="0"/>
              <a:t> is the Gaussian distribution with parameters </a:t>
            </a:r>
            <a:r>
              <a:rPr lang="el-GR" altLang="en-US" b="1" smtClean="0">
                <a:solidFill>
                  <a:schemeClr val="accent2"/>
                </a:solidFill>
              </a:rPr>
              <a:t>Θ</a:t>
            </a:r>
            <a:r>
              <a:rPr lang="en-US" altLang="en-US" b="1" smtClean="0">
                <a:solidFill>
                  <a:schemeClr val="accent2"/>
                </a:solidFill>
              </a:rPr>
              <a:t> = {</a:t>
            </a:r>
            <a:r>
              <a:rPr lang="el-GR" altLang="en-US" b="1" smtClean="0">
                <a:solidFill>
                  <a:schemeClr val="accent2"/>
                </a:solidFill>
              </a:rPr>
              <a:t>μ</a:t>
            </a:r>
            <a:r>
              <a:rPr lang="en-US" altLang="en-US" b="1" smtClean="0">
                <a:solidFill>
                  <a:schemeClr val="accent2"/>
                </a:solidFill>
              </a:rPr>
              <a:t>,</a:t>
            </a:r>
            <a:r>
              <a:rPr lang="el-GR" altLang="en-US" b="1" smtClean="0">
                <a:solidFill>
                  <a:schemeClr val="accent2"/>
                </a:solidFill>
              </a:rPr>
              <a:t>Σ</a:t>
            </a:r>
            <a:r>
              <a:rPr lang="en-US" altLang="en-US" b="1" smtClean="0">
                <a:solidFill>
                  <a:schemeClr val="accent2"/>
                </a:solidFill>
              </a:rPr>
              <a:t>} 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479562"/>
              </p:ext>
            </p:extLst>
          </p:nvPr>
        </p:nvGraphicFramePr>
        <p:xfrm>
          <a:off x="2165350" y="2362200"/>
          <a:ext cx="29829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cuación" r:id="rId3" imgW="1384200" imgH="431640" progId="Equation.3">
                  <p:embed/>
                </p:oleObj>
              </mc:Choice>
              <mc:Fallback>
                <p:oleObj name="Ecuación" r:id="rId3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362200"/>
                        <a:ext cx="298291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28950" y="3794125"/>
          <a:ext cx="12573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583920" imgH="431640" progId="Equation.3">
                  <p:embed/>
                </p:oleObj>
              </mc:Choice>
              <mc:Fallback>
                <p:oleObj name="Equation" r:id="rId5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794125"/>
                        <a:ext cx="12573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1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EM algorithm for mixture of Gaussians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If all points </a:t>
            </a:r>
            <a:r>
              <a:rPr lang="en-US" altLang="en-US" b="1" dirty="0" smtClean="0">
                <a:solidFill>
                  <a:schemeClr val="accent2"/>
                </a:solidFill>
              </a:rPr>
              <a:t>x</a:t>
            </a:r>
            <a:r>
              <a:rPr lang="az-Cyrl-AZ" altLang="en-US" b="1" dirty="0" smtClean="0">
                <a:solidFill>
                  <a:schemeClr val="accent2"/>
                </a:solidFill>
              </a:rPr>
              <a:t>є</a:t>
            </a:r>
            <a:r>
              <a:rPr lang="en-US" altLang="en-US" b="1" dirty="0" smtClean="0">
                <a:solidFill>
                  <a:schemeClr val="accent2"/>
                </a:solidFill>
              </a:rPr>
              <a:t>X </a:t>
            </a:r>
            <a:r>
              <a:rPr lang="en-US" altLang="en-US" dirty="0" smtClean="0"/>
              <a:t>are mixtures of </a:t>
            </a:r>
            <a:r>
              <a:rPr lang="en-US" altLang="en-US" b="1" dirty="0" smtClean="0">
                <a:solidFill>
                  <a:schemeClr val="accent2"/>
                </a:solidFill>
              </a:rPr>
              <a:t>K</a:t>
            </a:r>
            <a:r>
              <a:rPr lang="en-US" altLang="en-US" dirty="0" smtClean="0"/>
              <a:t> Gaussians then</a:t>
            </a:r>
          </a:p>
          <a:p>
            <a:pPr eaLnBrk="1" hangingPunct="1"/>
            <a:endParaRPr lang="en-US" altLang="en-US" dirty="0" smtClean="0"/>
          </a:p>
          <a:p>
            <a:pPr lvl="1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Goal: </a:t>
            </a:r>
            <a:r>
              <a:rPr lang="en-US" altLang="en-US" dirty="0" smtClean="0"/>
              <a:t>Find </a:t>
            </a:r>
            <a:r>
              <a:rPr lang="el-GR" altLang="en-US" b="1" dirty="0" smtClean="0">
                <a:solidFill>
                  <a:schemeClr val="accent2"/>
                </a:solidFill>
              </a:rPr>
              <a:t>π</a:t>
            </a:r>
            <a:r>
              <a:rPr lang="en-US" altLang="en-US" b="1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en-US" b="1" dirty="0" smtClean="0">
                <a:solidFill>
                  <a:schemeClr val="accent2"/>
                </a:solidFill>
              </a:rPr>
              <a:t>,…,</a:t>
            </a:r>
            <a:r>
              <a:rPr lang="el-GR" altLang="en-US" b="1" dirty="0" smtClean="0">
                <a:solidFill>
                  <a:schemeClr val="accent2"/>
                </a:solidFill>
              </a:rPr>
              <a:t> π</a:t>
            </a:r>
            <a:r>
              <a:rPr lang="en-US" altLang="en-US" b="1" baseline="-25000" dirty="0" smtClean="0">
                <a:solidFill>
                  <a:schemeClr val="accent2"/>
                </a:solidFill>
              </a:rPr>
              <a:t>k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smtClean="0"/>
              <a:t>and </a:t>
            </a:r>
            <a:r>
              <a:rPr lang="el-GR" altLang="en-US" b="1" dirty="0" smtClean="0">
                <a:solidFill>
                  <a:schemeClr val="accent2"/>
                </a:solidFill>
              </a:rPr>
              <a:t>Θ</a:t>
            </a:r>
            <a:r>
              <a:rPr lang="en-US" altLang="en-US" b="1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en-US" b="1" dirty="0" smtClean="0">
                <a:solidFill>
                  <a:schemeClr val="accent2"/>
                </a:solidFill>
              </a:rPr>
              <a:t>,…, </a:t>
            </a:r>
            <a:r>
              <a:rPr lang="el-GR" altLang="en-US" b="1" dirty="0" smtClean="0">
                <a:solidFill>
                  <a:schemeClr val="accent2"/>
                </a:solidFill>
              </a:rPr>
              <a:t>Θ</a:t>
            </a:r>
            <a:r>
              <a:rPr lang="en-US" altLang="en-US" b="1" baseline="-25000" dirty="0" smtClean="0">
                <a:solidFill>
                  <a:schemeClr val="accent2"/>
                </a:solidFill>
              </a:rPr>
              <a:t>k</a:t>
            </a:r>
            <a:r>
              <a:rPr lang="en-US" altLang="en-US" b="1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smtClean="0"/>
              <a:t>such that </a:t>
            </a:r>
            <a:r>
              <a:rPr lang="en-US" altLang="en-US" b="1" dirty="0" smtClean="0">
                <a:solidFill>
                  <a:schemeClr val="accent2"/>
                </a:solidFill>
              </a:rPr>
              <a:t>P(X) </a:t>
            </a:r>
            <a:r>
              <a:rPr lang="en-US" altLang="en-US" dirty="0" smtClean="0"/>
              <a:t>is maximized</a:t>
            </a:r>
          </a:p>
          <a:p>
            <a:pPr eaLnBrk="1" hangingPunct="1"/>
            <a:r>
              <a:rPr lang="en-US" altLang="en-US" dirty="0" smtClean="0"/>
              <a:t>Or, </a:t>
            </a:r>
            <a:r>
              <a:rPr lang="en-US" altLang="en-US" b="1" dirty="0" smtClean="0">
                <a:solidFill>
                  <a:schemeClr val="accent2"/>
                </a:solidFill>
              </a:rPr>
              <a:t>ln(P(X)) </a:t>
            </a:r>
            <a:r>
              <a:rPr lang="en-US" altLang="en-US" dirty="0" smtClean="0"/>
              <a:t>is maximized:  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 smtClean="0"/>
              <a:t>			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374825"/>
              </p:ext>
            </p:extLst>
          </p:nvPr>
        </p:nvGraphicFramePr>
        <p:xfrm>
          <a:off x="1979712" y="2348880"/>
          <a:ext cx="50895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2361960" imgH="431640" progId="Equation.3">
                  <p:embed/>
                </p:oleObj>
              </mc:Choice>
              <mc:Fallback>
                <p:oleObj name="Equation" r:id="rId3" imgW="236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48880"/>
                        <a:ext cx="50895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57122"/>
              </p:ext>
            </p:extLst>
          </p:nvPr>
        </p:nvGraphicFramePr>
        <p:xfrm>
          <a:off x="2771800" y="5157192"/>
          <a:ext cx="3810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1904760" imgH="457200" progId="Equation.3">
                  <p:embed/>
                </p:oleObj>
              </mc:Choice>
              <mc:Fallback>
                <p:oleObj name="Equation" r:id="rId5" imgW="1904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157192"/>
                        <a:ext cx="3810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Mixtures of Gaussians -- notes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Every point </a:t>
            </a:r>
            <a:r>
              <a:rPr lang="en-US" altLang="en-US" b="1" smtClean="0">
                <a:solidFill>
                  <a:schemeClr val="accent2"/>
                </a:solidFill>
              </a:rPr>
              <a:t>x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i</a:t>
            </a:r>
            <a:r>
              <a:rPr lang="en-US" altLang="en-US" smtClean="0"/>
              <a:t> is </a:t>
            </a:r>
            <a:r>
              <a:rPr lang="en-US" altLang="en-US" b="1" i="1" smtClean="0"/>
              <a:t>probabilistically</a:t>
            </a:r>
            <a:r>
              <a:rPr lang="en-US" altLang="en-US" smtClean="0"/>
              <a:t> assigned (generated) to (by) the </a:t>
            </a:r>
            <a:r>
              <a:rPr lang="en-US" altLang="en-US" b="1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-th Gaussian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Probability that point </a:t>
            </a:r>
            <a:r>
              <a:rPr lang="en-US" altLang="en-US" b="1" smtClean="0">
                <a:solidFill>
                  <a:schemeClr val="accent2"/>
                </a:solidFill>
              </a:rPr>
              <a:t>x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i</a:t>
            </a:r>
            <a:r>
              <a:rPr lang="en-US" altLang="en-US" smtClean="0"/>
              <a:t> is generated by the </a:t>
            </a:r>
            <a:r>
              <a:rPr lang="en-US" altLang="en-US" b="1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-th Gaussian is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124200" y="4389438"/>
          <a:ext cx="25146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346040" imgH="647640" progId="Equation.3">
                  <p:embed/>
                </p:oleObj>
              </mc:Choice>
              <mc:Fallback>
                <p:oleObj name="Equation" r:id="rId3" imgW="13460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89438"/>
                        <a:ext cx="2514600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8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Mixtures of Gaussians -- notes</a:t>
            </a:r>
          </a:p>
        </p:txBody>
      </p:sp>
      <p:sp>
        <p:nvSpPr>
          <p:cNvPr id="41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Every Gaussian (cluster) </a:t>
            </a:r>
            <a:r>
              <a:rPr lang="en-US" altLang="en-US" b="1" smtClean="0">
                <a:solidFill>
                  <a:schemeClr val="accent2"/>
                </a:solidFill>
              </a:rPr>
              <a:t>C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 has an effective number of points assigned to it </a:t>
            </a:r>
            <a:r>
              <a:rPr lang="en-US" altLang="en-US" b="1" smtClean="0">
                <a:solidFill>
                  <a:schemeClr val="accent2"/>
                </a:solidFill>
              </a:rPr>
              <a:t>N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itchFamily="34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With mean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And variance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05000" y="2667000"/>
          <a:ext cx="2133600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749160" imgH="431640" progId="Equation.3">
                  <p:embed/>
                </p:oleObj>
              </mc:Choice>
              <mc:Fallback>
                <p:oleObj name="Equation" r:id="rId3" imgW="749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2133600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419600" y="3733800"/>
          <a:ext cx="30384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1066680" imgH="444240" progId="Equation.3">
                  <p:embed/>
                </p:oleObj>
              </mc:Choice>
              <mc:Fallback>
                <p:oleObj name="Equation" r:id="rId5" imgW="106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33800"/>
                        <a:ext cx="303847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93760"/>
              </p:ext>
            </p:extLst>
          </p:nvPr>
        </p:nvGraphicFramePr>
        <p:xfrm>
          <a:off x="1835696" y="5445224"/>
          <a:ext cx="61483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2158920" imgH="444240" progId="Equation.3">
                  <p:embed/>
                </p:oleObj>
              </mc:Choice>
              <mc:Fallback>
                <p:oleObj name="Equation" r:id="rId7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45224"/>
                        <a:ext cx="6148388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6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 for Gaussian Mixtures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Initialize the means </a:t>
            </a:r>
            <a:r>
              <a:rPr lang="el-GR" altLang="en-US" b="1" smtClean="0">
                <a:solidFill>
                  <a:schemeClr val="accent2"/>
                </a:solidFill>
              </a:rPr>
              <a:t>μ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, variances </a:t>
            </a:r>
            <a:r>
              <a:rPr lang="el-GR" altLang="en-US" b="1" smtClean="0">
                <a:solidFill>
                  <a:schemeClr val="accent2"/>
                </a:solidFill>
              </a:rPr>
              <a:t>Σ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 (</a:t>
            </a:r>
            <a:r>
              <a:rPr lang="el-GR" altLang="en-US" b="1" smtClean="0">
                <a:solidFill>
                  <a:schemeClr val="accent2"/>
                </a:solidFill>
              </a:rPr>
              <a:t>Θ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  <a:r>
              <a:rPr lang="en-US" altLang="en-US" b="1" smtClean="0">
                <a:solidFill>
                  <a:schemeClr val="accent2"/>
                </a:solidFill>
              </a:rPr>
              <a:t>=(</a:t>
            </a:r>
            <a:r>
              <a:rPr lang="el-GR" altLang="en-US" b="1" smtClean="0">
                <a:solidFill>
                  <a:schemeClr val="accent2"/>
                </a:solidFill>
              </a:rPr>
              <a:t>μ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,</a:t>
            </a:r>
            <a:r>
              <a:rPr lang="el-GR" altLang="en-US" b="1" smtClean="0">
                <a:solidFill>
                  <a:schemeClr val="accent2"/>
                </a:solidFill>
              </a:rPr>
              <a:t>Σ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  <a:r>
              <a:rPr lang="en-US" altLang="en-US" b="1" smtClean="0">
                <a:solidFill>
                  <a:schemeClr val="accent2"/>
                </a:solidFill>
              </a:rPr>
              <a:t>)</a:t>
            </a:r>
            <a:r>
              <a:rPr lang="en-US" altLang="en-US" smtClean="0"/>
              <a:t>) and mixing coefficients </a:t>
            </a:r>
            <a:r>
              <a:rPr lang="el-GR" altLang="en-US" b="1" smtClean="0">
                <a:solidFill>
                  <a:schemeClr val="accent2"/>
                </a:solidFill>
              </a:rPr>
              <a:t>π</a:t>
            </a:r>
            <a:r>
              <a:rPr lang="en-US" altLang="en-US" b="1" baseline="-25000" smtClean="0">
                <a:solidFill>
                  <a:schemeClr val="accent2"/>
                </a:solidFill>
              </a:rPr>
              <a:t>k</a:t>
            </a:r>
            <a:r>
              <a:rPr lang="en-US" altLang="en-US" smtClean="0"/>
              <a:t>, and evaluate the initial value of the loglikelihood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Expectation step</a:t>
            </a:r>
            <a:r>
              <a:rPr lang="en-US" altLang="en-US" smtClean="0"/>
              <a:t>: Evaluate weights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124200" y="4419600"/>
          <a:ext cx="25146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346040" imgH="647640" progId="Equation.3">
                  <p:embed/>
                </p:oleObj>
              </mc:Choice>
              <mc:Fallback>
                <p:oleObj name="Equation" r:id="rId3" imgW="13460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19600"/>
                        <a:ext cx="25146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4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 for Gaussian Mixtures</a:t>
            </a:r>
          </a:p>
        </p:txBody>
      </p:sp>
      <p:sp>
        <p:nvSpPr>
          <p:cNvPr id="61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 smtClean="0"/>
              <a:t>Maximization step</a:t>
            </a:r>
            <a:r>
              <a:rPr lang="en-US" altLang="en-US" dirty="0" smtClean="0"/>
              <a:t>: Re-evaluate parameters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Evaluate </a:t>
            </a:r>
            <a:r>
              <a:rPr lang="en-US" altLang="en-US" b="1" dirty="0" smtClean="0">
                <a:solidFill>
                  <a:schemeClr val="accent2"/>
                </a:solidFill>
              </a:rPr>
              <a:t>L(</a:t>
            </a:r>
            <a:r>
              <a:rPr lang="el-GR" altLang="en-US" b="1" dirty="0" smtClean="0">
                <a:solidFill>
                  <a:schemeClr val="accent2"/>
                </a:solidFill>
              </a:rPr>
              <a:t>Θ</a:t>
            </a:r>
            <a:r>
              <a:rPr lang="en-US" altLang="en-US" b="1" baseline="30000" dirty="0" smtClean="0">
                <a:solidFill>
                  <a:schemeClr val="accent2"/>
                </a:solidFill>
              </a:rPr>
              <a:t>new</a:t>
            </a:r>
            <a:r>
              <a:rPr lang="en-US" altLang="en-US" b="1" dirty="0" smtClean="0">
                <a:solidFill>
                  <a:schemeClr val="accent2"/>
                </a:solidFill>
              </a:rPr>
              <a:t>) </a:t>
            </a:r>
            <a:r>
              <a:rPr lang="en-US" altLang="en-US" dirty="0" smtClean="0">
                <a:solidFill>
                  <a:schemeClr val="tx1"/>
                </a:solidFill>
              </a:rPr>
              <a:t>and stop if converged</a:t>
            </a:r>
            <a:endParaRPr lang="en-US" alt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769938" y="2438400"/>
          <a:ext cx="33274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3" imgW="1168200" imgH="444240" progId="Equation.3">
                  <p:embed/>
                </p:oleObj>
              </mc:Choice>
              <mc:Fallback>
                <p:oleObj name="Equation" r:id="rId3" imgW="116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2438400"/>
                        <a:ext cx="33274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685800" y="3657600"/>
          <a:ext cx="698023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5" imgW="2450880" imgH="444240" progId="Equation.3">
                  <p:embed/>
                </p:oleObj>
              </mc:Choice>
              <mc:Fallback>
                <p:oleObj name="Equation" r:id="rId5" imgW="2450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6980238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685800" y="4786313"/>
          <a:ext cx="191611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7" imgW="672840" imgH="393480" progId="Equation.3">
                  <p:embed/>
                </p:oleObj>
              </mc:Choice>
              <mc:Fallback>
                <p:oleObj name="Equation" r:id="rId7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86313"/>
                        <a:ext cx="191611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1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(I)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b="1" dirty="0" smtClean="0"/>
              <a:t>Clustering:</a:t>
            </a:r>
          </a:p>
          <a:p>
            <a:pPr lvl="2"/>
            <a:r>
              <a:rPr lang="en-US" dirty="0" smtClean="0"/>
              <a:t>Unsupervised learning.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a</a:t>
            </a:r>
            <a:r>
              <a:rPr lang="en-US" dirty="0" smtClean="0"/>
              <a:t>ttempts looking for “natural” structures on your data.</a:t>
            </a:r>
          </a:p>
          <a:p>
            <a:pPr lvl="2"/>
            <a:r>
              <a:rPr lang="en-US" b="1" dirty="0" smtClean="0"/>
              <a:t>Kind of data:</a:t>
            </a:r>
            <a:r>
              <a:rPr lang="en-US" dirty="0" smtClean="0"/>
              <a:t> Protein sequences, snapshots along a trajectory, chemical compounds…)</a:t>
            </a:r>
          </a:p>
          <a:p>
            <a:pPr lvl="2"/>
            <a:r>
              <a:rPr lang="en-US" b="1" dirty="0" smtClean="0"/>
              <a:t>Features/descriptors/variables: </a:t>
            </a:r>
            <a:r>
              <a:rPr lang="en-US" dirty="0" smtClean="0"/>
              <a:t> Letters, Collective Variables, atom positions, </a:t>
            </a:r>
            <a:r>
              <a:rPr lang="en-US" dirty="0"/>
              <a:t>Coulomb matrix</a:t>
            </a:r>
            <a:r>
              <a:rPr lang="en-US" dirty="0" smtClean="0"/>
              <a:t>…</a:t>
            </a:r>
          </a:p>
          <a:p>
            <a:pPr lvl="2"/>
            <a:r>
              <a:rPr lang="en-US" b="1" dirty="0" smtClean="0"/>
              <a:t>Distances:</a:t>
            </a:r>
            <a:r>
              <a:rPr lang="en-US" dirty="0" smtClean="0"/>
              <a:t> Hamming, Euclidean, RMSD,  </a:t>
            </a:r>
            <a:r>
              <a:rPr lang="en-US" dirty="0"/>
              <a:t>E</a:t>
            </a:r>
            <a:r>
              <a:rPr lang="en-US" dirty="0" smtClean="0"/>
              <a:t>uclidean norm of </a:t>
            </a:r>
            <a:r>
              <a:rPr lang="en-US" dirty="0" err="1" smtClean="0"/>
              <a:t>diagonalized</a:t>
            </a:r>
            <a:r>
              <a:rPr lang="en-US" dirty="0" smtClean="0"/>
              <a:t> matrix…</a:t>
            </a:r>
          </a:p>
          <a:p>
            <a:pPr lvl="2"/>
            <a:r>
              <a:rPr lang="en-US" b="1" dirty="0" smtClean="0"/>
              <a:t>Method for clustering:</a:t>
            </a:r>
            <a:r>
              <a:rPr lang="en-US" dirty="0" smtClean="0"/>
              <a:t> k-means,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8" name="7 Grupo"/>
          <p:cNvGrpSpPr>
            <a:grpSpLocks noChangeAspect="1"/>
          </p:cNvGrpSpPr>
          <p:nvPr/>
        </p:nvGrpSpPr>
        <p:grpSpPr>
          <a:xfrm>
            <a:off x="7020272" y="1086885"/>
            <a:ext cx="1587740" cy="1355226"/>
            <a:chOff x="1503669" y="1490581"/>
            <a:chExt cx="5513885" cy="4706412"/>
          </a:xfrm>
        </p:grpSpPr>
        <p:pic>
          <p:nvPicPr>
            <p:cNvPr id="4" name="Picture 1" descr="weird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7" r="47817" b="51092"/>
            <a:stretch/>
          </p:blipFill>
          <p:spPr>
            <a:xfrm>
              <a:off x="1503669" y="1490581"/>
              <a:ext cx="5513885" cy="4706412"/>
            </a:xfrm>
            <a:prstGeom prst="rect">
              <a:avLst/>
            </a:prstGeom>
          </p:spPr>
        </p:pic>
        <p:grpSp>
          <p:nvGrpSpPr>
            <p:cNvPr id="5" name="4 Grupo"/>
            <p:cNvGrpSpPr/>
            <p:nvPr/>
          </p:nvGrpSpPr>
          <p:grpSpPr>
            <a:xfrm>
              <a:off x="2075821" y="2659447"/>
              <a:ext cx="4369580" cy="2076326"/>
              <a:chOff x="775626" y="1854229"/>
              <a:chExt cx="2207534" cy="1066742"/>
            </a:xfrm>
          </p:grpSpPr>
          <p:sp>
            <p:nvSpPr>
              <p:cNvPr id="6" name="5 Elipse"/>
              <p:cNvSpPr/>
              <p:nvPr/>
            </p:nvSpPr>
            <p:spPr>
              <a:xfrm rot="2083302">
                <a:off x="775626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" name="6 Elipse"/>
              <p:cNvSpPr/>
              <p:nvPr/>
            </p:nvSpPr>
            <p:spPr>
              <a:xfrm rot="2083302">
                <a:off x="1924313" y="1854229"/>
                <a:ext cx="1058847" cy="1066742"/>
              </a:xfrm>
              <a:prstGeom prst="ellipse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9" name="8 Abrir llave"/>
          <p:cNvSpPr/>
          <p:nvPr/>
        </p:nvSpPr>
        <p:spPr>
          <a:xfrm>
            <a:off x="827584" y="3212976"/>
            <a:ext cx="576064" cy="2664296"/>
          </a:xfrm>
          <a:prstGeom prst="leftBrace">
            <a:avLst>
              <a:gd name="adj1" fmla="val 2491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characteristics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altLang="en-US" dirty="0"/>
              <a:t>Notice the similarity between EM for Normal mixtures and </a:t>
            </a:r>
            <a:r>
              <a:rPr lang="en-AU" altLang="en-US" dirty="0" smtClean="0"/>
              <a:t>K-means: The </a:t>
            </a:r>
            <a:r>
              <a:rPr lang="en-AU" altLang="en-US" dirty="0"/>
              <a:t>expectation step is the </a:t>
            </a:r>
            <a:r>
              <a:rPr lang="en-AU" altLang="en-US" dirty="0" smtClean="0"/>
              <a:t>assignment, while the </a:t>
            </a:r>
            <a:r>
              <a:rPr lang="en-AU" altLang="en-US" dirty="0"/>
              <a:t>maximization step is the update of </a:t>
            </a:r>
            <a:r>
              <a:rPr lang="en-AU" altLang="en-US" dirty="0" smtClean="0"/>
              <a:t>the </a:t>
            </a:r>
            <a:r>
              <a:rPr lang="en-US" altLang="en-US" dirty="0" smtClean="0"/>
              <a:t>centers</a:t>
            </a:r>
            <a:r>
              <a:rPr lang="en-AU" altLang="en-US" dirty="0" smtClean="0"/>
              <a:t>.</a:t>
            </a:r>
            <a:endParaRPr lang="en-US" dirty="0" smtClean="0"/>
          </a:p>
          <a:p>
            <a:r>
              <a:rPr lang="en-US" dirty="0" smtClean="0"/>
              <a:t>If the model (k, functional form) is not realistic, neither will the results.</a:t>
            </a:r>
          </a:p>
          <a:p>
            <a:r>
              <a:rPr lang="en-US" dirty="0" smtClean="0"/>
              <a:t>It is not guaranteed to reach the global optimum.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67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Density-Based </a:t>
            </a:r>
            <a:r>
              <a:rPr lang="en-US" dirty="0"/>
              <a:t>S</a:t>
            </a:r>
            <a:r>
              <a:rPr lang="en-US" dirty="0" smtClean="0"/>
              <a:t>patial </a:t>
            </a:r>
            <a:r>
              <a:rPr lang="en-US" dirty="0"/>
              <a:t>C</a:t>
            </a:r>
            <a:r>
              <a:rPr lang="en-US" dirty="0" smtClean="0"/>
              <a:t>lustering of Applications with Noise (DBSCAN)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>
            <a:normAutofit/>
          </a:bodyPr>
          <a:lstStyle/>
          <a:p>
            <a:r>
              <a:rPr lang="en-US" dirty="0" smtClean="0"/>
              <a:t>Modern </a:t>
            </a:r>
            <a:r>
              <a:rPr lang="en-US" dirty="0"/>
              <a:t>clustering algorithms </a:t>
            </a:r>
            <a:r>
              <a:rPr lang="en-US" dirty="0" smtClean="0"/>
              <a:t>(II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53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DBSCAN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2400" u="sng" dirty="0"/>
              <a:t>Density-based Clustering</a:t>
            </a:r>
            <a:r>
              <a:rPr lang="en-US" altLang="en-US" sz="2400" dirty="0"/>
              <a:t> locates regions of high density that are separated from one another by regions of low density.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Density = number of points within a specified radius (ε)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DBSCAN is a density-based algorithm.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point is a </a:t>
            </a:r>
            <a:r>
              <a:rPr lang="en-US" altLang="en-US" sz="3600" dirty="0">
                <a:solidFill>
                  <a:srgbClr val="FF0000"/>
                </a:solidFill>
              </a:rPr>
              <a:t>core point</a:t>
            </a:r>
            <a:r>
              <a:rPr lang="en-US" altLang="en-US" sz="2400" dirty="0"/>
              <a:t> if it has more than a specified number of points (</a:t>
            </a:r>
            <a:r>
              <a:rPr lang="en-US" altLang="en-US" sz="2400" dirty="0" err="1"/>
              <a:t>MinPts</a:t>
            </a:r>
            <a:r>
              <a:rPr lang="en-US" altLang="en-US" sz="2400" dirty="0"/>
              <a:t>) within ε. </a:t>
            </a:r>
            <a:r>
              <a:rPr lang="en-US" altLang="en-US" sz="2400" dirty="0" smtClean="0"/>
              <a:t>These </a:t>
            </a:r>
            <a:r>
              <a:rPr lang="en-US" altLang="en-US" sz="2400" dirty="0"/>
              <a:t>are points that are at the interior of a cluster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3600" dirty="0">
                <a:solidFill>
                  <a:srgbClr val="FF0000"/>
                </a:solidFill>
              </a:rPr>
              <a:t>border point</a:t>
            </a:r>
            <a:r>
              <a:rPr lang="en-US" altLang="en-US" sz="2400" dirty="0"/>
              <a:t> has fewer than </a:t>
            </a:r>
            <a:r>
              <a:rPr lang="en-US" altLang="en-US" sz="2400" dirty="0" err="1"/>
              <a:t>MinPts</a:t>
            </a:r>
            <a:r>
              <a:rPr lang="en-US" altLang="en-US" sz="2400" dirty="0"/>
              <a:t> within ε, but is in the neighborhood of a core point</a:t>
            </a:r>
          </a:p>
        </p:txBody>
      </p:sp>
    </p:spTree>
    <p:extLst>
      <p:ext uri="{BB962C8B-B14F-4D97-AF65-F5344CB8AC3E}">
        <p14:creationId xmlns:p14="http://schemas.microsoft.com/office/powerpoint/2010/main" val="17524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6858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DBSCAN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367588" cy="4114800"/>
          </a:xfrm>
        </p:spPr>
        <p:txBody>
          <a:bodyPr>
            <a:normAutofit/>
          </a:bodyPr>
          <a:lstStyle/>
          <a:p>
            <a:pPr marL="590550" indent="-533400">
              <a:lnSpc>
                <a:spcPct val="90000"/>
              </a:lnSpc>
            </a:pPr>
            <a:r>
              <a:rPr lang="en-US" altLang="en-US" sz="2400" dirty="0"/>
              <a:t>A </a:t>
            </a:r>
            <a:r>
              <a:rPr lang="en-US" altLang="en-US" sz="3600" dirty="0">
                <a:solidFill>
                  <a:srgbClr val="FF0000"/>
                </a:solidFill>
              </a:rPr>
              <a:t>noise point</a:t>
            </a:r>
            <a:r>
              <a:rPr lang="en-US" altLang="en-US" sz="2400" dirty="0"/>
              <a:t> is any point that is not a core point or a border point. </a:t>
            </a:r>
          </a:p>
          <a:p>
            <a:pPr marL="590550" indent="-533400">
              <a:lnSpc>
                <a:spcPct val="90000"/>
              </a:lnSpc>
            </a:pPr>
            <a:r>
              <a:rPr lang="en-US" altLang="en-US" sz="2400" dirty="0"/>
              <a:t>Any two core points are close enough– within a distance ε</a:t>
            </a:r>
            <a:r>
              <a:rPr lang="en-US" altLang="en-US" sz="2400" i="1" dirty="0" smtClean="0"/>
              <a:t> </a:t>
            </a:r>
            <a:r>
              <a:rPr lang="en-US" altLang="en-US" sz="2400" dirty="0"/>
              <a:t>of one another – are put in the same cluster</a:t>
            </a:r>
          </a:p>
          <a:p>
            <a:pPr marL="590550" indent="-533400">
              <a:lnSpc>
                <a:spcPct val="90000"/>
              </a:lnSpc>
            </a:pPr>
            <a:r>
              <a:rPr lang="en-US" altLang="en-US" sz="2400" dirty="0"/>
              <a:t>Any border point that is close enough to a core point is put in the same cluster as the core point</a:t>
            </a:r>
          </a:p>
          <a:p>
            <a:pPr marL="590550" indent="-533400">
              <a:lnSpc>
                <a:spcPct val="90000"/>
              </a:lnSpc>
            </a:pPr>
            <a:r>
              <a:rPr lang="en-US" altLang="en-US" sz="2400" dirty="0"/>
              <a:t>Noise points are discarded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40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Border &amp; Core</a:t>
            </a:r>
          </a:p>
        </p:txBody>
      </p:sp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2995613" y="3159125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2928938" y="3470275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3259138" y="3532188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3390900" y="3159125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3522663" y="3719513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2995613" y="3783013"/>
            <a:ext cx="196850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3259138" y="3968750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3127375" y="4281488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3455988" y="4468813"/>
            <a:ext cx="198437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3587750" y="4718050"/>
            <a:ext cx="198438" cy="18573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3522663" y="4156075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Oval 14"/>
          <p:cNvSpPr>
            <a:spLocks noChangeArrowheads="1"/>
          </p:cNvSpPr>
          <p:nvPr/>
        </p:nvSpPr>
        <p:spPr bwMode="auto">
          <a:xfrm>
            <a:off x="4378325" y="2411413"/>
            <a:ext cx="198438" cy="18573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4510088" y="3159125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Oval 16"/>
          <p:cNvSpPr>
            <a:spLocks noChangeArrowheads="1"/>
          </p:cNvSpPr>
          <p:nvPr/>
        </p:nvSpPr>
        <p:spPr bwMode="auto">
          <a:xfrm>
            <a:off x="4313238" y="3408363"/>
            <a:ext cx="196850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Oval 17"/>
          <p:cNvSpPr>
            <a:spLocks noChangeArrowheads="1"/>
          </p:cNvSpPr>
          <p:nvPr/>
        </p:nvSpPr>
        <p:spPr bwMode="auto">
          <a:xfrm>
            <a:off x="4773613" y="3532188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Oval 18"/>
          <p:cNvSpPr>
            <a:spLocks noChangeArrowheads="1"/>
          </p:cNvSpPr>
          <p:nvPr/>
        </p:nvSpPr>
        <p:spPr bwMode="auto">
          <a:xfrm>
            <a:off x="4905375" y="3221038"/>
            <a:ext cx="198438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Oval 19"/>
          <p:cNvSpPr>
            <a:spLocks noChangeArrowheads="1"/>
          </p:cNvSpPr>
          <p:nvPr/>
        </p:nvSpPr>
        <p:spPr bwMode="auto">
          <a:xfrm>
            <a:off x="4510088" y="3657600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2336800" y="2286000"/>
            <a:ext cx="335915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Oval 21"/>
          <p:cNvSpPr>
            <a:spLocks noChangeArrowheads="1"/>
          </p:cNvSpPr>
          <p:nvPr/>
        </p:nvSpPr>
        <p:spPr bwMode="auto">
          <a:xfrm>
            <a:off x="2600325" y="2909888"/>
            <a:ext cx="790575" cy="809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2995613" y="3657600"/>
            <a:ext cx="790575" cy="8112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Oval 23"/>
          <p:cNvSpPr>
            <a:spLocks noChangeArrowheads="1"/>
          </p:cNvSpPr>
          <p:nvPr/>
        </p:nvSpPr>
        <p:spPr bwMode="auto">
          <a:xfrm>
            <a:off x="4114800" y="2286000"/>
            <a:ext cx="790575" cy="81121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AutoShape 24"/>
          <p:cNvSpPr>
            <a:spLocks/>
          </p:cNvSpPr>
          <p:nvPr/>
        </p:nvSpPr>
        <p:spPr bwMode="auto">
          <a:xfrm>
            <a:off x="1927225" y="3975100"/>
            <a:ext cx="790575" cy="466725"/>
          </a:xfrm>
          <a:prstGeom prst="borderCallout1">
            <a:avLst>
              <a:gd name="adj1" fmla="val 18750"/>
              <a:gd name="adj2" fmla="val 108333"/>
              <a:gd name="adj3" fmla="val 18750"/>
              <a:gd name="adj4" fmla="val 16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Core</a:t>
            </a:r>
          </a:p>
        </p:txBody>
      </p:sp>
      <p:sp>
        <p:nvSpPr>
          <p:cNvPr id="82969" name="AutoShape 25"/>
          <p:cNvSpPr>
            <a:spLocks/>
          </p:cNvSpPr>
          <p:nvPr/>
        </p:nvSpPr>
        <p:spPr bwMode="auto">
          <a:xfrm>
            <a:off x="1347788" y="3194050"/>
            <a:ext cx="1120775" cy="466725"/>
          </a:xfrm>
          <a:prstGeom prst="borderCallout1">
            <a:avLst>
              <a:gd name="adj1" fmla="val 14458"/>
              <a:gd name="adj2" fmla="val 105884"/>
              <a:gd name="adj3" fmla="val 14458"/>
              <a:gd name="adj4" fmla="val 1485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Border</a:t>
            </a:r>
          </a:p>
        </p:txBody>
      </p:sp>
      <p:sp>
        <p:nvSpPr>
          <p:cNvPr id="82970" name="AutoShape 26"/>
          <p:cNvSpPr>
            <a:spLocks/>
          </p:cNvSpPr>
          <p:nvPr/>
        </p:nvSpPr>
        <p:spPr bwMode="auto">
          <a:xfrm>
            <a:off x="5499100" y="2411413"/>
            <a:ext cx="1131888" cy="466725"/>
          </a:xfrm>
          <a:prstGeom prst="borderCallout1">
            <a:avLst>
              <a:gd name="adj1" fmla="val 24491"/>
              <a:gd name="adj2" fmla="val -5810"/>
              <a:gd name="adj3" fmla="val 21431"/>
              <a:gd name="adj4" fmla="val -828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Outlier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6096000" y="3886200"/>
            <a:ext cx="1646238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>
                <a:sym typeface="Symbol" pitchFamily="18" charset="2"/>
              </a:rPr>
              <a:t>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= 1unit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MinPts = 5</a:t>
            </a:r>
          </a:p>
        </p:txBody>
      </p:sp>
      <p:sp>
        <p:nvSpPr>
          <p:cNvPr id="82972" name="Oval 28"/>
          <p:cNvSpPr>
            <a:spLocks noChangeArrowheads="1"/>
          </p:cNvSpPr>
          <p:nvPr/>
        </p:nvSpPr>
        <p:spPr bwMode="auto">
          <a:xfrm>
            <a:off x="3719513" y="4405313"/>
            <a:ext cx="198437" cy="187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Density connected:</a:t>
            </a:r>
            <a:endParaRPr lang="en-US" altLang="en-US" dirty="0">
              <a:ea typeface="SimSun" pitchFamily="2" charset="-122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040045" y="2253558"/>
            <a:ext cx="4487163" cy="2793876"/>
            <a:chOff x="3048000" y="4800600"/>
            <a:chExt cx="2781300" cy="1638300"/>
          </a:xfrm>
        </p:grpSpPr>
        <p:sp>
          <p:nvSpPr>
            <p:cNvPr id="27697" name="Oval 49"/>
            <p:cNvSpPr>
              <a:spLocks noChangeArrowheads="1"/>
            </p:cNvSpPr>
            <p:nvPr/>
          </p:nvSpPr>
          <p:spPr bwMode="auto">
            <a:xfrm>
              <a:off x="3819525" y="5354638"/>
              <a:ext cx="100013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Oval 50"/>
            <p:cNvSpPr>
              <a:spLocks noChangeArrowheads="1"/>
            </p:cNvSpPr>
            <p:nvPr/>
          </p:nvSpPr>
          <p:spPr bwMode="auto">
            <a:xfrm>
              <a:off x="4156075" y="5465763"/>
              <a:ext cx="98425" cy="100012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auto">
            <a:xfrm>
              <a:off x="4156075" y="5130800"/>
              <a:ext cx="98425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Oval 52"/>
            <p:cNvSpPr>
              <a:spLocks noChangeArrowheads="1"/>
            </p:cNvSpPr>
            <p:nvPr/>
          </p:nvSpPr>
          <p:spPr bwMode="auto">
            <a:xfrm>
              <a:off x="3708400" y="5800725"/>
              <a:ext cx="98425" cy="100013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Oval 53"/>
            <p:cNvSpPr>
              <a:spLocks noChangeArrowheads="1"/>
            </p:cNvSpPr>
            <p:nvPr/>
          </p:nvSpPr>
          <p:spPr bwMode="auto">
            <a:xfrm>
              <a:off x="3932238" y="5578475"/>
              <a:ext cx="98425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Oval 54"/>
            <p:cNvSpPr>
              <a:spLocks noChangeArrowheads="1"/>
            </p:cNvSpPr>
            <p:nvPr/>
          </p:nvSpPr>
          <p:spPr bwMode="auto">
            <a:xfrm>
              <a:off x="4160838" y="6029325"/>
              <a:ext cx="98425" cy="100013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Oval 55"/>
            <p:cNvSpPr>
              <a:spLocks noChangeArrowheads="1"/>
            </p:cNvSpPr>
            <p:nvPr/>
          </p:nvSpPr>
          <p:spPr bwMode="auto">
            <a:xfrm>
              <a:off x="4267200" y="5684838"/>
              <a:ext cx="98425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Oval 56"/>
            <p:cNvSpPr>
              <a:spLocks noChangeArrowheads="1"/>
            </p:cNvSpPr>
            <p:nvPr/>
          </p:nvSpPr>
          <p:spPr bwMode="auto">
            <a:xfrm>
              <a:off x="4267200" y="4906963"/>
              <a:ext cx="98425" cy="100012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Oval 57"/>
            <p:cNvSpPr>
              <a:spLocks noChangeArrowheads="1"/>
            </p:cNvSpPr>
            <p:nvPr/>
          </p:nvSpPr>
          <p:spPr bwMode="auto">
            <a:xfrm>
              <a:off x="4937125" y="5578475"/>
              <a:ext cx="100013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Oval 58"/>
            <p:cNvSpPr>
              <a:spLocks noChangeArrowheads="1"/>
            </p:cNvSpPr>
            <p:nvPr/>
          </p:nvSpPr>
          <p:spPr bwMode="auto">
            <a:xfrm>
              <a:off x="4714875" y="5130800"/>
              <a:ext cx="98425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Oval 59"/>
            <p:cNvSpPr>
              <a:spLocks noChangeArrowheads="1"/>
            </p:cNvSpPr>
            <p:nvPr/>
          </p:nvSpPr>
          <p:spPr bwMode="auto">
            <a:xfrm>
              <a:off x="3470275" y="5613400"/>
              <a:ext cx="98425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Oval 60"/>
            <p:cNvSpPr>
              <a:spLocks noChangeArrowheads="1"/>
            </p:cNvSpPr>
            <p:nvPr/>
          </p:nvSpPr>
          <p:spPr bwMode="auto">
            <a:xfrm>
              <a:off x="4378325" y="5465763"/>
              <a:ext cx="100013" cy="100012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Oval 61"/>
            <p:cNvSpPr>
              <a:spLocks noChangeArrowheads="1"/>
            </p:cNvSpPr>
            <p:nvPr/>
          </p:nvSpPr>
          <p:spPr bwMode="auto">
            <a:xfrm>
              <a:off x="4602163" y="5800725"/>
              <a:ext cx="100012" cy="100013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Oval 62"/>
            <p:cNvSpPr>
              <a:spLocks noChangeArrowheads="1"/>
            </p:cNvSpPr>
            <p:nvPr/>
          </p:nvSpPr>
          <p:spPr bwMode="auto">
            <a:xfrm>
              <a:off x="5160963" y="5913438"/>
              <a:ext cx="100012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Rectangle 63"/>
            <p:cNvSpPr>
              <a:spLocks noChangeArrowheads="1"/>
            </p:cNvSpPr>
            <p:nvPr/>
          </p:nvSpPr>
          <p:spPr bwMode="auto">
            <a:xfrm>
              <a:off x="3188344" y="5061372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i="1" dirty="0">
                  <a:latin typeface="Times New Roman" pitchFamily="18" charset="0"/>
                  <a:ea typeface="SimSun" pitchFamily="2" charset="-122"/>
                </a:rPr>
                <a:t>p</a:t>
              </a:r>
            </a:p>
          </p:txBody>
        </p:sp>
        <p:sp>
          <p:nvSpPr>
            <p:cNvPr id="27712" name="Rectangle 64"/>
            <p:cNvSpPr>
              <a:spLocks noChangeArrowheads="1"/>
            </p:cNvSpPr>
            <p:nvPr/>
          </p:nvSpPr>
          <p:spPr bwMode="auto">
            <a:xfrm>
              <a:off x="5340350" y="5199354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i="1" dirty="0">
                  <a:latin typeface="Times New Roman" pitchFamily="18" charset="0"/>
                  <a:ea typeface="SimSun" pitchFamily="2" charset="-122"/>
                </a:rPr>
                <a:t>q</a:t>
              </a:r>
            </a:p>
          </p:txBody>
        </p:sp>
        <p:sp>
          <p:nvSpPr>
            <p:cNvPr id="27713" name="Oval 65"/>
            <p:cNvSpPr>
              <a:spLocks noChangeArrowheads="1"/>
            </p:cNvSpPr>
            <p:nvPr/>
          </p:nvSpPr>
          <p:spPr bwMode="auto">
            <a:xfrm>
              <a:off x="5318125" y="5502275"/>
              <a:ext cx="100013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Oval 66"/>
            <p:cNvSpPr>
              <a:spLocks noChangeArrowheads="1"/>
            </p:cNvSpPr>
            <p:nvPr/>
          </p:nvSpPr>
          <p:spPr bwMode="auto">
            <a:xfrm>
              <a:off x="4759325" y="5541963"/>
              <a:ext cx="100013" cy="100012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Oval 67"/>
            <p:cNvSpPr>
              <a:spLocks noChangeArrowheads="1"/>
            </p:cNvSpPr>
            <p:nvPr/>
          </p:nvSpPr>
          <p:spPr bwMode="auto">
            <a:xfrm>
              <a:off x="4983163" y="5724525"/>
              <a:ext cx="100012" cy="100013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Oval 68"/>
            <p:cNvSpPr>
              <a:spLocks noChangeArrowheads="1"/>
            </p:cNvSpPr>
            <p:nvPr/>
          </p:nvSpPr>
          <p:spPr bwMode="auto">
            <a:xfrm>
              <a:off x="5470525" y="5121275"/>
              <a:ext cx="100013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7" name="Oval 69"/>
            <p:cNvSpPr>
              <a:spLocks noChangeArrowheads="1"/>
            </p:cNvSpPr>
            <p:nvPr/>
          </p:nvSpPr>
          <p:spPr bwMode="auto">
            <a:xfrm>
              <a:off x="4911725" y="5008563"/>
              <a:ext cx="100013" cy="100012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8" name="Oval 70"/>
            <p:cNvSpPr>
              <a:spLocks noChangeArrowheads="1"/>
            </p:cNvSpPr>
            <p:nvPr/>
          </p:nvSpPr>
          <p:spPr bwMode="auto">
            <a:xfrm>
              <a:off x="5211763" y="5267325"/>
              <a:ext cx="100012" cy="100013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Oval 71"/>
            <p:cNvSpPr>
              <a:spLocks noChangeArrowheads="1"/>
            </p:cNvSpPr>
            <p:nvPr/>
          </p:nvSpPr>
          <p:spPr bwMode="auto">
            <a:xfrm>
              <a:off x="3200400" y="5181600"/>
              <a:ext cx="1104900" cy="1104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0" name="Oval 72"/>
            <p:cNvSpPr>
              <a:spLocks noChangeArrowheads="1"/>
            </p:cNvSpPr>
            <p:nvPr/>
          </p:nvSpPr>
          <p:spPr bwMode="auto">
            <a:xfrm>
              <a:off x="3733800" y="5334000"/>
              <a:ext cx="1104900" cy="1104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1" name="Oval 73"/>
            <p:cNvSpPr>
              <a:spLocks noChangeArrowheads="1"/>
            </p:cNvSpPr>
            <p:nvPr/>
          </p:nvSpPr>
          <p:spPr bwMode="auto">
            <a:xfrm>
              <a:off x="4343400" y="5181600"/>
              <a:ext cx="1104900" cy="1104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2" name="Oval 74"/>
            <p:cNvSpPr>
              <a:spLocks noChangeArrowheads="1"/>
            </p:cNvSpPr>
            <p:nvPr/>
          </p:nvSpPr>
          <p:spPr bwMode="auto">
            <a:xfrm>
              <a:off x="4724400" y="4800600"/>
              <a:ext cx="1104900" cy="1104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Line 75"/>
            <p:cNvSpPr>
              <a:spLocks noChangeShapeType="1"/>
            </p:cNvSpPr>
            <p:nvPr/>
          </p:nvSpPr>
          <p:spPr bwMode="auto">
            <a:xfrm flipV="1">
              <a:off x="3778250" y="5708650"/>
              <a:ext cx="4572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4" name="Line 76"/>
            <p:cNvSpPr>
              <a:spLocks noChangeShapeType="1"/>
            </p:cNvSpPr>
            <p:nvPr/>
          </p:nvSpPr>
          <p:spPr bwMode="auto">
            <a:xfrm flipH="1">
              <a:off x="4387850" y="5632450"/>
              <a:ext cx="3810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Oval 77"/>
            <p:cNvSpPr>
              <a:spLocks noChangeArrowheads="1"/>
            </p:cNvSpPr>
            <p:nvPr/>
          </p:nvSpPr>
          <p:spPr bwMode="auto">
            <a:xfrm>
              <a:off x="3667125" y="5202238"/>
              <a:ext cx="100013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6" name="Oval 78"/>
            <p:cNvSpPr>
              <a:spLocks noChangeArrowheads="1"/>
            </p:cNvSpPr>
            <p:nvPr/>
          </p:nvSpPr>
          <p:spPr bwMode="auto">
            <a:xfrm>
              <a:off x="3470275" y="5283200"/>
              <a:ext cx="98425" cy="98425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7" name="Oval 79"/>
            <p:cNvSpPr>
              <a:spLocks noChangeArrowheads="1"/>
            </p:cNvSpPr>
            <p:nvPr/>
          </p:nvSpPr>
          <p:spPr bwMode="auto">
            <a:xfrm>
              <a:off x="3733800" y="4906963"/>
              <a:ext cx="98425" cy="100012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8" name="Oval 80"/>
            <p:cNvSpPr>
              <a:spLocks noChangeArrowheads="1"/>
            </p:cNvSpPr>
            <p:nvPr/>
          </p:nvSpPr>
          <p:spPr bwMode="auto">
            <a:xfrm>
              <a:off x="3048000" y="4800600"/>
              <a:ext cx="1104900" cy="1104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9" name="Line 81"/>
            <p:cNvSpPr>
              <a:spLocks noChangeShapeType="1"/>
            </p:cNvSpPr>
            <p:nvPr/>
          </p:nvSpPr>
          <p:spPr bwMode="auto">
            <a:xfrm>
              <a:off x="3549650" y="5327650"/>
              <a:ext cx="15240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0" name="Line 82"/>
            <p:cNvSpPr>
              <a:spLocks noChangeShapeType="1"/>
            </p:cNvSpPr>
            <p:nvPr/>
          </p:nvSpPr>
          <p:spPr bwMode="auto">
            <a:xfrm flipH="1">
              <a:off x="4845050" y="5327650"/>
              <a:ext cx="3810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Rectangle 83"/>
            <p:cNvSpPr>
              <a:spLocks noChangeArrowheads="1"/>
            </p:cNvSpPr>
            <p:nvPr/>
          </p:nvSpPr>
          <p:spPr bwMode="auto">
            <a:xfrm>
              <a:off x="4235450" y="5708650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400" b="1" i="1">
                  <a:latin typeface="Times New Roman" pitchFamily="18" charset="0"/>
                  <a:ea typeface="SimSun" pitchFamily="2" charset="-122"/>
                </a:rPr>
                <a:t>o</a:t>
              </a:r>
            </a:p>
          </p:txBody>
        </p:sp>
      </p:grpSp>
      <p:sp>
        <p:nvSpPr>
          <p:cNvPr id="62" name="Oval 68"/>
          <p:cNvSpPr>
            <a:spLocks noChangeArrowheads="1"/>
          </p:cNvSpPr>
          <p:nvPr/>
        </p:nvSpPr>
        <p:spPr bwMode="auto">
          <a:xfrm>
            <a:off x="6948264" y="5301208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68"/>
          <p:cNvSpPr>
            <a:spLocks noChangeArrowheads="1"/>
          </p:cNvSpPr>
          <p:nvPr/>
        </p:nvSpPr>
        <p:spPr bwMode="auto">
          <a:xfrm>
            <a:off x="6754926" y="4879585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57"/>
          <p:cNvSpPr>
            <a:spLocks noChangeArrowheads="1"/>
          </p:cNvSpPr>
          <p:nvPr/>
        </p:nvSpPr>
        <p:spPr bwMode="auto">
          <a:xfrm>
            <a:off x="6228184" y="5047434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6651687" y="5225307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57"/>
          <p:cNvSpPr>
            <a:spLocks noChangeArrowheads="1"/>
          </p:cNvSpPr>
          <p:nvPr/>
        </p:nvSpPr>
        <p:spPr bwMode="auto">
          <a:xfrm>
            <a:off x="6250049" y="5661248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57"/>
          <p:cNvSpPr>
            <a:spLocks noChangeArrowheads="1"/>
          </p:cNvSpPr>
          <p:nvPr/>
        </p:nvSpPr>
        <p:spPr bwMode="auto">
          <a:xfrm>
            <a:off x="7452320" y="5233331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57"/>
          <p:cNvSpPr>
            <a:spLocks noChangeArrowheads="1"/>
          </p:cNvSpPr>
          <p:nvPr/>
        </p:nvSpPr>
        <p:spPr bwMode="auto">
          <a:xfrm>
            <a:off x="7131483" y="1484784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57"/>
          <p:cNvSpPr>
            <a:spLocks noChangeArrowheads="1"/>
          </p:cNvSpPr>
          <p:nvPr/>
        </p:nvSpPr>
        <p:spPr bwMode="auto">
          <a:xfrm>
            <a:off x="7371643" y="1844824"/>
            <a:ext cx="161354" cy="167849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56"/>
          <p:cNvSpPr>
            <a:spLocks noChangeArrowheads="1"/>
          </p:cNvSpPr>
          <p:nvPr/>
        </p:nvSpPr>
        <p:spPr bwMode="auto">
          <a:xfrm>
            <a:off x="7102192" y="5051926"/>
            <a:ext cx="158792" cy="170556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56"/>
          <p:cNvSpPr>
            <a:spLocks noChangeArrowheads="1"/>
          </p:cNvSpPr>
          <p:nvPr/>
        </p:nvSpPr>
        <p:spPr bwMode="auto">
          <a:xfrm>
            <a:off x="6600432" y="5575970"/>
            <a:ext cx="158792" cy="170556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</a:rPr>
              <a:t>DBSCAN: The Algorithm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661275" cy="41148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select a point </a:t>
            </a:r>
            <a:r>
              <a:rPr lang="en-US" altLang="zh-CN" sz="2000" b="1" dirty="0">
                <a:ea typeface="SimSun" pitchFamily="2" charset="-122"/>
              </a:rPr>
              <a:t>p</a:t>
            </a:r>
            <a:endParaRPr lang="en-US" altLang="zh-CN" sz="2000" dirty="0">
              <a:ea typeface="SimSun" pitchFamily="2" charset="-12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 smtClean="0">
                <a:ea typeface="SimSun" pitchFamily="2" charset="-122"/>
              </a:rPr>
              <a:t>Count the number of neighbors within </a:t>
            </a:r>
            <a:r>
              <a:rPr lang="en-US" altLang="en-US" sz="2000" dirty="0"/>
              <a:t>ε </a:t>
            </a:r>
            <a:r>
              <a:rPr lang="en-US" altLang="en-US" sz="2000" dirty="0" smtClean="0"/>
              <a:t>of </a:t>
            </a:r>
            <a:r>
              <a:rPr lang="en-US" altLang="zh-CN" sz="2000" b="1" dirty="0" smtClean="0">
                <a:ea typeface="SimSun" pitchFamily="2" charset="-122"/>
              </a:rPr>
              <a:t>p</a:t>
            </a:r>
            <a:r>
              <a:rPr lang="en-US" altLang="zh-CN" sz="2000" dirty="0" smtClean="0">
                <a:ea typeface="SimSun" pitchFamily="2" charset="-122"/>
              </a:rPr>
              <a:t>, and the number of neighbors of the neighbors of </a:t>
            </a:r>
            <a:r>
              <a:rPr lang="en-US" altLang="zh-CN" sz="2000" b="1" dirty="0">
                <a:ea typeface="SimSun" pitchFamily="2" charset="-122"/>
              </a:rPr>
              <a:t>p</a:t>
            </a:r>
            <a:r>
              <a:rPr lang="en-US" altLang="zh-CN" sz="2000" dirty="0" smtClean="0">
                <a:ea typeface="SimSun" pitchFamily="2" charset="-122"/>
              </a:rPr>
              <a:t>.</a:t>
            </a:r>
            <a:endParaRPr lang="en-US" altLang="zh-CN" sz="2000" dirty="0">
              <a:ea typeface="SimSun" pitchFamily="2" charset="-12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If </a:t>
            </a:r>
            <a:r>
              <a:rPr lang="en-US" altLang="zh-CN" sz="2000" b="1" dirty="0">
                <a:ea typeface="SimSun" pitchFamily="2" charset="-122"/>
              </a:rPr>
              <a:t>p</a:t>
            </a:r>
            <a:r>
              <a:rPr lang="en-US" altLang="zh-CN" sz="2000" dirty="0">
                <a:ea typeface="SimSun" pitchFamily="2" charset="-122"/>
              </a:rPr>
              <a:t> is a core point, a cluster is </a:t>
            </a:r>
            <a:r>
              <a:rPr lang="en-US" altLang="zh-CN" sz="2000" dirty="0" smtClean="0">
                <a:ea typeface="SimSun" pitchFamily="2" charset="-122"/>
              </a:rPr>
              <a:t>formed, follow the density connection and assign all the points density reachable to the same cluster.</a:t>
            </a:r>
            <a:endParaRPr lang="en-US" altLang="zh-CN" sz="2000" dirty="0">
              <a:ea typeface="SimSun" pitchFamily="2" charset="-12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 smtClean="0">
                <a:ea typeface="SimSun" pitchFamily="2" charset="-122"/>
              </a:rPr>
              <a:t>Otherwise, visit </a:t>
            </a:r>
            <a:r>
              <a:rPr lang="en-US" altLang="zh-CN" sz="2000" dirty="0">
                <a:ea typeface="SimSun" pitchFamily="2" charset="-122"/>
              </a:rPr>
              <a:t>the next point of the database.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>
                <a:ea typeface="SimSun" pitchFamily="2" charset="-122"/>
              </a:rPr>
              <a:t>Continue the process until all of the points have been processed</a:t>
            </a:r>
            <a:r>
              <a:rPr lang="en-US" altLang="zh-CN" sz="2000" dirty="0" smtClean="0">
                <a:ea typeface="SimSun" pitchFamily="2" charset="-122"/>
              </a:rPr>
              <a:t>.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dirty="0" smtClean="0">
                <a:ea typeface="SimSun" pitchFamily="2" charset="-122"/>
              </a:rPr>
              <a:t>At the end of the process, points not assigned are Noise.</a:t>
            </a:r>
            <a:endParaRPr lang="en-US" altLang="zh-CN" sz="2000" dirty="0">
              <a:ea typeface="SimSun" pitchFamily="2" charset="-12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sz="2400" i="1" dirty="0">
                <a:ea typeface="SimSun" pitchFamily="2" charset="-122"/>
              </a:rPr>
              <a:t>Result is independent of the order of processing the points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zh-CN" sz="1800" dirty="0">
              <a:ea typeface="SimSun" pitchFamily="2" charset="-122"/>
            </a:endParaRP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48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</a:t>
            </a:r>
          </a:p>
        </p:txBody>
      </p:sp>
      <p:grpSp>
        <p:nvGrpSpPr>
          <p:cNvPr id="32853" name="Group 85"/>
          <p:cNvGrpSpPr>
            <a:grpSpLocks/>
          </p:cNvGrpSpPr>
          <p:nvPr/>
        </p:nvGrpSpPr>
        <p:grpSpPr bwMode="auto">
          <a:xfrm>
            <a:off x="152400" y="1676400"/>
            <a:ext cx="2295525" cy="2600325"/>
            <a:chOff x="96" y="1056"/>
            <a:chExt cx="1446" cy="1638"/>
          </a:xfrm>
        </p:grpSpPr>
        <p:sp>
          <p:nvSpPr>
            <p:cNvPr id="32772" name="Oval 4"/>
            <p:cNvSpPr>
              <a:spLocks noChangeArrowheads="1"/>
            </p:cNvSpPr>
            <p:nvPr/>
          </p:nvSpPr>
          <p:spPr bwMode="auto">
            <a:xfrm>
              <a:off x="384" y="139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432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624" y="158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288" y="187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816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624" y="139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480" y="206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Oval 11"/>
            <p:cNvSpPr>
              <a:spLocks noChangeArrowheads="1"/>
            </p:cNvSpPr>
            <p:nvPr/>
          </p:nvSpPr>
          <p:spPr bwMode="auto">
            <a:xfrm>
              <a:off x="1008" y="14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864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1008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912" y="192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624" y="177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14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Oval 18"/>
            <p:cNvSpPr>
              <a:spLocks noChangeArrowheads="1"/>
            </p:cNvSpPr>
            <p:nvPr/>
          </p:nvSpPr>
          <p:spPr bwMode="auto">
            <a:xfrm>
              <a:off x="768" y="211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1152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Oval 26"/>
            <p:cNvSpPr>
              <a:spLocks noChangeArrowheads="1"/>
            </p:cNvSpPr>
            <p:nvPr/>
          </p:nvSpPr>
          <p:spPr bwMode="auto">
            <a:xfrm>
              <a:off x="96" y="13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Oval 27"/>
            <p:cNvSpPr>
              <a:spLocks noChangeArrowheads="1"/>
            </p:cNvSpPr>
            <p:nvPr/>
          </p:nvSpPr>
          <p:spPr bwMode="auto">
            <a:xfrm>
              <a:off x="240" y="25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Oval 28"/>
            <p:cNvSpPr>
              <a:spLocks noChangeArrowheads="1"/>
            </p:cNvSpPr>
            <p:nvPr/>
          </p:nvSpPr>
          <p:spPr bwMode="auto">
            <a:xfrm>
              <a:off x="1392" y="105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Oval 29"/>
            <p:cNvSpPr>
              <a:spLocks noChangeArrowheads="1"/>
            </p:cNvSpPr>
            <p:nvPr/>
          </p:nvSpPr>
          <p:spPr bwMode="auto">
            <a:xfrm>
              <a:off x="1392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Oval 30"/>
            <p:cNvSpPr>
              <a:spLocks noChangeArrowheads="1"/>
            </p:cNvSpPr>
            <p:nvPr/>
          </p:nvSpPr>
          <p:spPr bwMode="auto">
            <a:xfrm>
              <a:off x="1200" y="225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Oval 31"/>
            <p:cNvSpPr>
              <a:spLocks noChangeArrowheads="1"/>
            </p:cNvSpPr>
            <p:nvPr/>
          </p:nvSpPr>
          <p:spPr bwMode="auto">
            <a:xfrm>
              <a:off x="816" y="244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6248400" y="1524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MinPts = 4</a:t>
            </a:r>
          </a:p>
        </p:txBody>
      </p:sp>
      <p:grpSp>
        <p:nvGrpSpPr>
          <p:cNvPr id="32854" name="Group 86"/>
          <p:cNvGrpSpPr>
            <a:grpSpLocks/>
          </p:cNvGrpSpPr>
          <p:nvPr/>
        </p:nvGrpSpPr>
        <p:grpSpPr bwMode="auto">
          <a:xfrm>
            <a:off x="4800600" y="2057400"/>
            <a:ext cx="2600325" cy="2447925"/>
            <a:chOff x="3024" y="1296"/>
            <a:chExt cx="1638" cy="1542"/>
          </a:xfrm>
        </p:grpSpPr>
        <p:sp>
          <p:nvSpPr>
            <p:cNvPr id="32789" name="Oval 21"/>
            <p:cNvSpPr>
              <a:spLocks noChangeArrowheads="1"/>
            </p:cNvSpPr>
            <p:nvPr/>
          </p:nvSpPr>
          <p:spPr bwMode="auto">
            <a:xfrm>
              <a:off x="3360" y="1824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Oval 32"/>
            <p:cNvSpPr>
              <a:spLocks noChangeArrowheads="1"/>
            </p:cNvSpPr>
            <p:nvPr/>
          </p:nvSpPr>
          <p:spPr bwMode="auto">
            <a:xfrm>
              <a:off x="350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Oval 33"/>
            <p:cNvSpPr>
              <a:spLocks noChangeArrowheads="1"/>
            </p:cNvSpPr>
            <p:nvPr/>
          </p:nvSpPr>
          <p:spPr bwMode="auto">
            <a:xfrm>
              <a:off x="3552" y="187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Oval 34"/>
            <p:cNvSpPr>
              <a:spLocks noChangeArrowheads="1"/>
            </p:cNvSpPr>
            <p:nvPr/>
          </p:nvSpPr>
          <p:spPr bwMode="auto">
            <a:xfrm>
              <a:off x="3744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Oval 35"/>
            <p:cNvSpPr>
              <a:spLocks noChangeArrowheads="1"/>
            </p:cNvSpPr>
            <p:nvPr/>
          </p:nvSpPr>
          <p:spPr bwMode="auto">
            <a:xfrm>
              <a:off x="3408" y="211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Oval 36"/>
            <p:cNvSpPr>
              <a:spLocks noChangeArrowheads="1"/>
            </p:cNvSpPr>
            <p:nvPr/>
          </p:nvSpPr>
          <p:spPr bwMode="auto">
            <a:xfrm>
              <a:off x="3936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Oval 37"/>
            <p:cNvSpPr>
              <a:spLocks noChangeArrowheads="1"/>
            </p:cNvSpPr>
            <p:nvPr/>
          </p:nvSpPr>
          <p:spPr bwMode="auto">
            <a:xfrm>
              <a:off x="3744" y="163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Oval 38"/>
            <p:cNvSpPr>
              <a:spLocks noChangeArrowheads="1"/>
            </p:cNvSpPr>
            <p:nvPr/>
          </p:nvSpPr>
          <p:spPr bwMode="auto">
            <a:xfrm>
              <a:off x="3600" y="230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Oval 39"/>
            <p:cNvSpPr>
              <a:spLocks noChangeArrowheads="1"/>
            </p:cNvSpPr>
            <p:nvPr/>
          </p:nvSpPr>
          <p:spPr bwMode="auto">
            <a:xfrm>
              <a:off x="4128" y="17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Oval 40"/>
            <p:cNvSpPr>
              <a:spLocks noChangeArrowheads="1"/>
            </p:cNvSpPr>
            <p:nvPr/>
          </p:nvSpPr>
          <p:spPr bwMode="auto">
            <a:xfrm>
              <a:off x="3984" y="15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Oval 41"/>
            <p:cNvSpPr>
              <a:spLocks noChangeArrowheads="1"/>
            </p:cNvSpPr>
            <p:nvPr/>
          </p:nvSpPr>
          <p:spPr bwMode="auto">
            <a:xfrm>
              <a:off x="4128" y="196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42"/>
            <p:cNvSpPr>
              <a:spLocks noChangeArrowheads="1"/>
            </p:cNvSpPr>
            <p:nvPr/>
          </p:nvSpPr>
          <p:spPr bwMode="auto">
            <a:xfrm>
              <a:off x="4032" y="21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44"/>
            <p:cNvSpPr>
              <a:spLocks noChangeArrowheads="1"/>
            </p:cNvSpPr>
            <p:nvPr/>
          </p:nvSpPr>
          <p:spPr bwMode="auto">
            <a:xfrm>
              <a:off x="3216" y="18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45"/>
            <p:cNvSpPr>
              <a:spLocks noChangeArrowheads="1"/>
            </p:cNvSpPr>
            <p:nvPr/>
          </p:nvSpPr>
          <p:spPr bwMode="auto">
            <a:xfrm>
              <a:off x="3936" y="235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46"/>
            <p:cNvSpPr>
              <a:spLocks noChangeArrowheads="1"/>
            </p:cNvSpPr>
            <p:nvPr/>
          </p:nvSpPr>
          <p:spPr bwMode="auto">
            <a:xfrm>
              <a:off x="4272" y="15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47"/>
            <p:cNvSpPr>
              <a:spLocks noChangeArrowheads="1"/>
            </p:cNvSpPr>
            <p:nvPr/>
          </p:nvSpPr>
          <p:spPr bwMode="auto">
            <a:xfrm>
              <a:off x="3216" y="158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49"/>
            <p:cNvSpPr>
              <a:spLocks noChangeArrowheads="1"/>
            </p:cNvSpPr>
            <p:nvPr/>
          </p:nvSpPr>
          <p:spPr bwMode="auto">
            <a:xfrm>
              <a:off x="4512" y="12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50"/>
            <p:cNvSpPr>
              <a:spLocks noChangeArrowheads="1"/>
            </p:cNvSpPr>
            <p:nvPr/>
          </p:nvSpPr>
          <p:spPr bwMode="auto">
            <a:xfrm>
              <a:off x="4512" y="196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51"/>
            <p:cNvSpPr>
              <a:spLocks noChangeArrowheads="1"/>
            </p:cNvSpPr>
            <p:nvPr/>
          </p:nvSpPr>
          <p:spPr bwMode="auto">
            <a:xfrm>
              <a:off x="4320" y="24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52"/>
            <p:cNvSpPr>
              <a:spLocks noChangeArrowheads="1"/>
            </p:cNvSpPr>
            <p:nvPr/>
          </p:nvSpPr>
          <p:spPr bwMode="auto">
            <a:xfrm>
              <a:off x="3936" y="26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Line 53"/>
            <p:cNvSpPr>
              <a:spLocks noChangeShapeType="1"/>
            </p:cNvSpPr>
            <p:nvPr/>
          </p:nvSpPr>
          <p:spPr bwMode="auto">
            <a:xfrm flipV="1">
              <a:off x="3696" y="2064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Oval 43"/>
            <p:cNvSpPr>
              <a:spLocks noChangeArrowheads="1"/>
            </p:cNvSpPr>
            <p:nvPr/>
          </p:nvSpPr>
          <p:spPr bwMode="auto">
            <a:xfrm>
              <a:off x="3600" y="2064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3744" y="1968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itchFamily="18" charset="2"/>
                </a:rPr>
                <a:t></a:t>
              </a:r>
            </a:p>
          </p:txBody>
        </p:sp>
        <p:sp>
          <p:nvSpPr>
            <p:cNvPr id="32850" name="Text Box 82"/>
            <p:cNvSpPr txBox="1">
              <a:spLocks noChangeArrowheads="1"/>
            </p:cNvSpPr>
            <p:nvPr/>
          </p:nvSpPr>
          <p:spPr bwMode="auto">
            <a:xfrm>
              <a:off x="3024" y="22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</p:grpSp>
      <p:grpSp>
        <p:nvGrpSpPr>
          <p:cNvPr id="32856" name="Group 88"/>
          <p:cNvGrpSpPr>
            <a:grpSpLocks/>
          </p:cNvGrpSpPr>
          <p:nvPr/>
        </p:nvGrpSpPr>
        <p:grpSpPr bwMode="auto">
          <a:xfrm>
            <a:off x="2133600" y="4114800"/>
            <a:ext cx="2524125" cy="2600325"/>
            <a:chOff x="1344" y="2592"/>
            <a:chExt cx="1590" cy="1638"/>
          </a:xfrm>
        </p:grpSpPr>
        <p:sp>
          <p:nvSpPr>
            <p:cNvPr id="32823" name="Oval 55"/>
            <p:cNvSpPr>
              <a:spLocks noChangeArrowheads="1"/>
            </p:cNvSpPr>
            <p:nvPr/>
          </p:nvSpPr>
          <p:spPr bwMode="auto">
            <a:xfrm>
              <a:off x="1584" y="3216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56"/>
            <p:cNvSpPr>
              <a:spLocks noChangeArrowheads="1"/>
            </p:cNvSpPr>
            <p:nvPr/>
          </p:nvSpPr>
          <p:spPr bwMode="auto">
            <a:xfrm>
              <a:off x="1728" y="30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57"/>
            <p:cNvSpPr>
              <a:spLocks noChangeArrowheads="1"/>
            </p:cNvSpPr>
            <p:nvPr/>
          </p:nvSpPr>
          <p:spPr bwMode="auto">
            <a:xfrm>
              <a:off x="1776" y="326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59"/>
            <p:cNvSpPr>
              <a:spLocks noChangeArrowheads="1"/>
            </p:cNvSpPr>
            <p:nvPr/>
          </p:nvSpPr>
          <p:spPr bwMode="auto">
            <a:xfrm>
              <a:off x="1632" y="350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60"/>
            <p:cNvSpPr>
              <a:spLocks noChangeArrowheads="1"/>
            </p:cNvSpPr>
            <p:nvPr/>
          </p:nvSpPr>
          <p:spPr bwMode="auto">
            <a:xfrm>
              <a:off x="2160" y="321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Oval 61"/>
            <p:cNvSpPr>
              <a:spLocks noChangeArrowheads="1"/>
            </p:cNvSpPr>
            <p:nvPr/>
          </p:nvSpPr>
          <p:spPr bwMode="auto">
            <a:xfrm>
              <a:off x="1968" y="302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Oval 62"/>
            <p:cNvSpPr>
              <a:spLocks noChangeArrowheads="1"/>
            </p:cNvSpPr>
            <p:nvPr/>
          </p:nvSpPr>
          <p:spPr bwMode="auto">
            <a:xfrm>
              <a:off x="1824" y="369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Oval 63"/>
            <p:cNvSpPr>
              <a:spLocks noChangeArrowheads="1"/>
            </p:cNvSpPr>
            <p:nvPr/>
          </p:nvSpPr>
          <p:spPr bwMode="auto">
            <a:xfrm>
              <a:off x="2400" y="312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64"/>
            <p:cNvSpPr>
              <a:spLocks noChangeArrowheads="1"/>
            </p:cNvSpPr>
            <p:nvPr/>
          </p:nvSpPr>
          <p:spPr bwMode="auto">
            <a:xfrm>
              <a:off x="2208" y="292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Oval 65"/>
            <p:cNvSpPr>
              <a:spLocks noChangeArrowheads="1"/>
            </p:cNvSpPr>
            <p:nvPr/>
          </p:nvSpPr>
          <p:spPr bwMode="auto">
            <a:xfrm>
              <a:off x="2352" y="33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Oval 66"/>
            <p:cNvSpPr>
              <a:spLocks noChangeArrowheads="1"/>
            </p:cNvSpPr>
            <p:nvPr/>
          </p:nvSpPr>
          <p:spPr bwMode="auto">
            <a:xfrm>
              <a:off x="2256" y="3552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Oval 67"/>
            <p:cNvSpPr>
              <a:spLocks noChangeArrowheads="1"/>
            </p:cNvSpPr>
            <p:nvPr/>
          </p:nvSpPr>
          <p:spPr bwMode="auto">
            <a:xfrm>
              <a:off x="1440" y="321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Oval 68"/>
            <p:cNvSpPr>
              <a:spLocks noChangeArrowheads="1"/>
            </p:cNvSpPr>
            <p:nvPr/>
          </p:nvSpPr>
          <p:spPr bwMode="auto">
            <a:xfrm>
              <a:off x="2160" y="3744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69"/>
            <p:cNvSpPr>
              <a:spLocks noChangeArrowheads="1"/>
            </p:cNvSpPr>
            <p:nvPr/>
          </p:nvSpPr>
          <p:spPr bwMode="auto">
            <a:xfrm>
              <a:off x="2592" y="288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Oval 70"/>
            <p:cNvSpPr>
              <a:spLocks noChangeArrowheads="1"/>
            </p:cNvSpPr>
            <p:nvPr/>
          </p:nvSpPr>
          <p:spPr bwMode="auto">
            <a:xfrm>
              <a:off x="1440" y="297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Oval 71"/>
            <p:cNvSpPr>
              <a:spLocks noChangeArrowheads="1"/>
            </p:cNvSpPr>
            <p:nvPr/>
          </p:nvSpPr>
          <p:spPr bwMode="auto">
            <a:xfrm>
              <a:off x="2784" y="2736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Oval 72"/>
            <p:cNvSpPr>
              <a:spLocks noChangeArrowheads="1"/>
            </p:cNvSpPr>
            <p:nvPr/>
          </p:nvSpPr>
          <p:spPr bwMode="auto">
            <a:xfrm>
              <a:off x="2736" y="336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Oval 73"/>
            <p:cNvSpPr>
              <a:spLocks noChangeArrowheads="1"/>
            </p:cNvSpPr>
            <p:nvPr/>
          </p:nvSpPr>
          <p:spPr bwMode="auto">
            <a:xfrm>
              <a:off x="2544" y="3888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2" name="Oval 74"/>
            <p:cNvSpPr>
              <a:spLocks noChangeArrowheads="1"/>
            </p:cNvSpPr>
            <p:nvPr/>
          </p:nvSpPr>
          <p:spPr bwMode="auto">
            <a:xfrm>
              <a:off x="2160" y="4080"/>
              <a:ext cx="150" cy="150"/>
            </a:xfrm>
            <a:prstGeom prst="ellipse">
              <a:avLst/>
            </a:prstGeom>
            <a:solidFill>
              <a:srgbClr val="0033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75"/>
            <p:cNvSpPr>
              <a:spLocks noChangeShapeType="1"/>
            </p:cNvSpPr>
            <p:nvPr/>
          </p:nvSpPr>
          <p:spPr bwMode="auto">
            <a:xfrm flipV="1">
              <a:off x="1920" y="345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Oval 76"/>
            <p:cNvSpPr>
              <a:spLocks noChangeArrowheads="1"/>
            </p:cNvSpPr>
            <p:nvPr/>
          </p:nvSpPr>
          <p:spPr bwMode="auto">
            <a:xfrm>
              <a:off x="1824" y="3456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Rectangle 77"/>
            <p:cNvSpPr>
              <a:spLocks noChangeArrowheads="1"/>
            </p:cNvSpPr>
            <p:nvPr/>
          </p:nvSpPr>
          <p:spPr bwMode="auto">
            <a:xfrm>
              <a:off x="1968" y="3360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itchFamily="18" charset="2"/>
                </a:rPr>
                <a:t></a:t>
              </a:r>
            </a:p>
          </p:txBody>
        </p:sp>
        <p:sp>
          <p:nvSpPr>
            <p:cNvPr id="32847" name="Oval 79"/>
            <p:cNvSpPr>
              <a:spLocks noChangeArrowheads="1"/>
            </p:cNvSpPr>
            <p:nvPr/>
          </p:nvSpPr>
          <p:spPr bwMode="auto">
            <a:xfrm>
              <a:off x="1728" y="2928"/>
              <a:ext cx="624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Line 80"/>
            <p:cNvSpPr>
              <a:spLocks noChangeShapeType="1"/>
            </p:cNvSpPr>
            <p:nvPr/>
          </p:nvSpPr>
          <p:spPr bwMode="auto">
            <a:xfrm flipV="1">
              <a:off x="2064" y="3216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Rectangle 81"/>
            <p:cNvSpPr>
              <a:spLocks noChangeArrowheads="1"/>
            </p:cNvSpPr>
            <p:nvPr/>
          </p:nvSpPr>
          <p:spPr bwMode="auto">
            <a:xfrm>
              <a:off x="2112" y="2976"/>
              <a:ext cx="1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>
                  <a:sym typeface="Symbol" pitchFamily="18" charset="2"/>
                </a:rPr>
                <a:t></a:t>
              </a:r>
            </a:p>
          </p:txBody>
        </p:sp>
        <p:sp>
          <p:nvSpPr>
            <p:cNvPr id="32851" name="Rectangle 83"/>
            <p:cNvSpPr>
              <a:spLocks noChangeArrowheads="1"/>
            </p:cNvSpPr>
            <p:nvPr/>
          </p:nvSpPr>
          <p:spPr bwMode="auto">
            <a:xfrm>
              <a:off x="1344" y="3744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32852" name="Rectangle 84"/>
            <p:cNvSpPr>
              <a:spLocks noChangeArrowheads="1"/>
            </p:cNvSpPr>
            <p:nvPr/>
          </p:nvSpPr>
          <p:spPr bwMode="auto">
            <a:xfrm>
              <a:off x="1776" y="2592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C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32826" name="Oval 58"/>
            <p:cNvSpPr>
              <a:spLocks noChangeArrowheads="1"/>
            </p:cNvSpPr>
            <p:nvPr/>
          </p:nvSpPr>
          <p:spPr bwMode="auto">
            <a:xfrm>
              <a:off x="1968" y="3216"/>
              <a:ext cx="150" cy="150"/>
            </a:xfrm>
            <a:prstGeom prst="ellipse">
              <a:avLst/>
            </a:prstGeom>
            <a:solidFill>
              <a:srgbClr val="8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6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DBSCAN characteristics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It makes no assumptions about the number of clusters</a:t>
            </a:r>
            <a:r>
              <a:rPr lang="en-AU" altLang="en-US" dirty="0" smtClean="0"/>
              <a:t>.</a:t>
            </a:r>
          </a:p>
          <a:p>
            <a:r>
              <a:rPr lang="en-AU" dirty="0" smtClean="0"/>
              <a:t>It has a unique result.</a:t>
            </a:r>
            <a:endParaRPr lang="en-US" dirty="0" smtClean="0"/>
          </a:p>
          <a:p>
            <a:r>
              <a:rPr lang="en-US" dirty="0" smtClean="0"/>
              <a:t>It is not easy to determine the parameters </a:t>
            </a:r>
            <a:r>
              <a:rPr lang="en-US" altLang="en-US" dirty="0" smtClean="0"/>
              <a:t>ε and </a:t>
            </a:r>
            <a:r>
              <a:rPr lang="en-US" altLang="en-US" dirty="0" err="1" smtClean="0"/>
              <a:t>MinPts</a:t>
            </a:r>
            <a:r>
              <a:rPr lang="en-US" altLang="en-US" dirty="0" smtClean="0"/>
              <a:t>.</a:t>
            </a:r>
            <a:endParaRPr lang="en-US" dirty="0" smtClean="0"/>
          </a:p>
          <a:p>
            <a:r>
              <a:rPr lang="en-US" dirty="0" smtClean="0"/>
              <a:t>It does not work properly when determining structures with really different densities. </a:t>
            </a:r>
          </a:p>
        </p:txBody>
      </p:sp>
    </p:spTree>
    <p:extLst>
      <p:ext uri="{BB962C8B-B14F-4D97-AF65-F5344CB8AC3E}">
        <p14:creationId xmlns:p14="http://schemas.microsoft.com/office/powerpoint/2010/main" val="37349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Search and Find of Density Peaks</a:t>
            </a:r>
            <a:endParaRPr lang="en-US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>
            <a:normAutofit/>
          </a:bodyPr>
          <a:lstStyle/>
          <a:p>
            <a:r>
              <a:rPr lang="en-US" dirty="0" smtClean="0"/>
              <a:t>Modern </a:t>
            </a:r>
            <a:r>
              <a:rPr lang="en-US" dirty="0"/>
              <a:t>clustering algorithms </a:t>
            </a:r>
            <a:r>
              <a:rPr lang="en-US" dirty="0" smtClean="0"/>
              <a:t>(III)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(II)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 smtClean="0"/>
              <a:t>Feature Selection:</a:t>
            </a:r>
          </a:p>
          <a:p>
            <a:pPr lvl="2"/>
            <a:r>
              <a:rPr lang="en-US" dirty="0" smtClean="0"/>
              <a:t>For obtaining a meaningful cluster description, we should restrict the features of our data to those relevant for the problem that we want to study. </a:t>
            </a:r>
          </a:p>
          <a:p>
            <a:pPr lvl="2"/>
            <a:r>
              <a:rPr lang="en-US" dirty="0" smtClean="0"/>
              <a:t>If we know some kind of ground truth classification, it can be done by </a:t>
            </a:r>
            <a:r>
              <a:rPr lang="en-US" u="sng" dirty="0" smtClean="0"/>
              <a:t>variable ranking</a:t>
            </a:r>
            <a:r>
              <a:rPr lang="en-US" dirty="0" smtClean="0"/>
              <a:t> or subset selection.</a:t>
            </a:r>
          </a:p>
          <a:p>
            <a:pPr lvl="2"/>
            <a:r>
              <a:rPr lang="en-US" dirty="0" smtClean="0"/>
              <a:t>Variable ranking consists in assign a score to the correlation between the single feature and the ground truth. High scores imply that the feature is really important for obtaining the ground truth.</a:t>
            </a:r>
          </a:p>
          <a:p>
            <a:pPr lvl="2"/>
            <a:r>
              <a:rPr lang="en-US" dirty="0" smtClean="0"/>
              <a:t>We have focused on the Mutual Information, but there are other scores (</a:t>
            </a:r>
            <a:r>
              <a:rPr lang="en-US" dirty="0"/>
              <a:t>P</a:t>
            </a:r>
            <a:r>
              <a:rPr lang="en-US" dirty="0" smtClean="0"/>
              <a:t>earson correlation,  </a:t>
            </a:r>
            <a:r>
              <a:rPr lang="en-US" dirty="0" err="1" smtClean="0"/>
              <a:t>Jaccard</a:t>
            </a:r>
            <a:r>
              <a:rPr lang="en-US" dirty="0" smtClean="0"/>
              <a:t> </a:t>
            </a:r>
            <a:r>
              <a:rPr lang="en-US" dirty="0" err="1" smtClean="0"/>
              <a:t>index,etc</a:t>
            </a:r>
            <a:r>
              <a:rPr lang="en-US" dirty="0" smtClean="0"/>
              <a:t>). </a:t>
            </a:r>
          </a:p>
          <a:p>
            <a:pPr lvl="2"/>
            <a:r>
              <a:rPr lang="en-US" dirty="0" smtClean="0"/>
              <a:t>In variable ranking remains unclear how to treat features that act together. </a:t>
            </a:r>
            <a:r>
              <a:rPr lang="en-US" dirty="0" smtClean="0">
                <a:sym typeface="Wingdings" panose="05000000000000000000" pitchFamily="2" charset="2"/>
              </a:rPr>
              <a:t> subset selection (high computational cost)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3888989" cy="3888989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1739900" y="1371647"/>
            <a:ext cx="7937500" cy="4803157"/>
            <a:chOff x="1739900" y="1371647"/>
            <a:chExt cx="7937500" cy="48031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2560" y="1371647"/>
              <a:ext cx="4093140" cy="373654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39900" y="5651584"/>
              <a:ext cx="79375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/>
                <a:t> = peaks in the “mother” probability distribution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-1" y="5174531"/>
            <a:ext cx="9144001" cy="1700802"/>
            <a:chOff x="-1" y="5174531"/>
            <a:chExt cx="9144001" cy="1700802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5174531"/>
              <a:ext cx="62970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Clusters = peaks in the  density of points</a:t>
              </a:r>
              <a:r>
                <a:rPr lang="en-US" sz="2800" baseline="30000" dirty="0" smtClean="0"/>
                <a:t>*</a:t>
              </a:r>
              <a:r>
                <a:rPr lang="en-US" sz="2800" dirty="0" smtClean="0"/>
                <a:t> </a:t>
              </a:r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            </a:t>
              </a:r>
              <a:endParaRPr lang="en-US" sz="2800" dirty="0"/>
            </a:p>
          </p:txBody>
        </p:sp>
        <p:sp>
          <p:nvSpPr>
            <p:cNvPr id="7" name="Rectangle 5"/>
            <p:cNvSpPr/>
            <p:nvPr/>
          </p:nvSpPr>
          <p:spPr>
            <a:xfrm>
              <a:off x="-1" y="6352113"/>
              <a:ext cx="91440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*Idea already present in DB-SCAN</a:t>
              </a:r>
              <a:endParaRPr lang="en-US" sz="28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109956" y="1281462"/>
            <a:ext cx="2858794" cy="3736134"/>
            <a:chOff x="3278847" y="1444883"/>
            <a:chExt cx="2858794" cy="3736134"/>
          </a:xfrm>
        </p:grpSpPr>
        <p:sp>
          <p:nvSpPr>
            <p:cNvPr id="10" name="9 Elipse"/>
            <p:cNvSpPr/>
            <p:nvPr/>
          </p:nvSpPr>
          <p:spPr>
            <a:xfrm rot="18585528">
              <a:off x="4596174" y="2400032"/>
              <a:ext cx="641583" cy="235968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Elipse"/>
            <p:cNvSpPr/>
            <p:nvPr/>
          </p:nvSpPr>
          <p:spPr>
            <a:xfrm rot="19554887">
              <a:off x="3565433" y="3391259"/>
              <a:ext cx="641583" cy="1789758"/>
            </a:xfrm>
            <a:prstGeom prst="ellipse">
              <a:avLst/>
            </a:prstGeom>
            <a:noFill/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Elipse"/>
            <p:cNvSpPr/>
            <p:nvPr/>
          </p:nvSpPr>
          <p:spPr>
            <a:xfrm rot="2083302">
              <a:off x="3278847" y="1880335"/>
              <a:ext cx="555780" cy="1789758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Elipse"/>
            <p:cNvSpPr/>
            <p:nvPr/>
          </p:nvSpPr>
          <p:spPr>
            <a:xfrm rot="2083302">
              <a:off x="4327154" y="1444883"/>
              <a:ext cx="555780" cy="56830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Elipse"/>
            <p:cNvSpPr/>
            <p:nvPr/>
          </p:nvSpPr>
          <p:spPr>
            <a:xfrm rot="2083302">
              <a:off x="4838142" y="2077551"/>
              <a:ext cx="1299499" cy="134075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12800" y="853294"/>
            <a:ext cx="7798935" cy="4422292"/>
            <a:chOff x="812800" y="611994"/>
            <a:chExt cx="7798935" cy="4422292"/>
          </a:xfrm>
        </p:grpSpPr>
        <p:pic>
          <p:nvPicPr>
            <p:cNvPr id="7" name="Picture 6" descr="Figure_1.tif"/>
            <p:cNvPicPr>
              <a:picLocks noChangeAspect="1"/>
            </p:cNvPicPr>
            <p:nvPr/>
          </p:nvPicPr>
          <p:blipFill rotWithShape="1">
            <a:blip r:embed="rId2">
              <a:alphaModFix/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9" t="2155" r="8189" b="53369"/>
            <a:stretch/>
          </p:blipFill>
          <p:spPr>
            <a:xfrm>
              <a:off x="812802" y="2330824"/>
              <a:ext cx="3660590" cy="27034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12800" y="611994"/>
              <a:ext cx="779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</a:t>
              </a:r>
            </a:p>
            <a:p>
              <a:r>
                <a:rPr lang="en-US" sz="3200" dirty="0" smtClean="0"/>
                <a:t>Clustering in a 2-dimensional space</a:t>
              </a:r>
              <a:endParaRPr lang="en-US" sz="3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40941" y="1930512"/>
            <a:ext cx="4031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1) Compute the local density (</a:t>
            </a:r>
            <a:r>
              <a:rPr lang="en-US" sz="2400" dirty="0" smtClean="0">
                <a:latin typeface="Symbol" panose="05050102010706020507" pitchFamily="18" charset="2"/>
              </a:rPr>
              <a:t>r</a:t>
            </a:r>
            <a:r>
              <a:rPr lang="en-US" sz="2400" dirty="0" smtClean="0"/>
              <a:t>) around each point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44707" y="2925783"/>
            <a:ext cx="7679766" cy="781871"/>
            <a:chOff x="1344707" y="2684483"/>
            <a:chExt cx="7679766" cy="781871"/>
          </a:xfrm>
        </p:grpSpPr>
        <p:sp>
          <p:nvSpPr>
            <p:cNvPr id="5" name="Oval 4"/>
            <p:cNvSpPr/>
            <p:nvPr/>
          </p:nvSpPr>
          <p:spPr>
            <a:xfrm>
              <a:off x="1344707" y="2818175"/>
              <a:ext cx="717176" cy="6481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3341" y="2684483"/>
              <a:ext cx="4031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(1)=7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00267" y="3189753"/>
            <a:ext cx="7924206" cy="648179"/>
            <a:chOff x="1100267" y="2948453"/>
            <a:chExt cx="7924206" cy="648179"/>
          </a:xfrm>
        </p:grpSpPr>
        <p:sp>
          <p:nvSpPr>
            <p:cNvPr id="11" name="Oval 10"/>
            <p:cNvSpPr/>
            <p:nvPr/>
          </p:nvSpPr>
          <p:spPr>
            <a:xfrm>
              <a:off x="1100267" y="2948453"/>
              <a:ext cx="717176" cy="6481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3341" y="3083385"/>
              <a:ext cx="4031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2400" b="1" dirty="0" smtClean="0">
                  <a:solidFill>
                    <a:srgbClr val="008000"/>
                  </a:solidFill>
                </a:rPr>
                <a:t>(8)=5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86620" y="3555518"/>
            <a:ext cx="6173715" cy="648179"/>
            <a:chOff x="2886620" y="3314218"/>
            <a:chExt cx="6173715" cy="648179"/>
          </a:xfrm>
        </p:grpSpPr>
        <p:sp>
          <p:nvSpPr>
            <p:cNvPr id="12" name="Oval 11"/>
            <p:cNvSpPr/>
            <p:nvPr/>
          </p:nvSpPr>
          <p:spPr>
            <a:xfrm>
              <a:off x="2886620" y="3314218"/>
              <a:ext cx="717176" cy="64817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3" y="3455617"/>
              <a:ext cx="4031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(10)=4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43931" y="4263444"/>
            <a:ext cx="4031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For each point compute the distance from all the points with higher density. Take the minimum value.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822824" y="3776371"/>
            <a:ext cx="1389529" cy="1079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464733" y="3331633"/>
            <a:ext cx="208679" cy="22388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18"/>
          <p:cNvSpPr txBox="1"/>
          <p:nvPr/>
        </p:nvSpPr>
        <p:spPr>
          <a:xfrm>
            <a:off x="4814433" y="4263444"/>
            <a:ext cx="4031132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each point compute the distance from all the points with higher density. Take the minimum value.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Peaks: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5202" y="1235513"/>
            <a:ext cx="6618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3) For each point, plot the minimum distance  as a function of the density.</a:t>
            </a:r>
            <a:endParaRPr lang="en-US" sz="2400" dirty="0"/>
          </a:p>
        </p:txBody>
      </p:sp>
      <p:pic>
        <p:nvPicPr>
          <p:cNvPr id="9" name="Picture 8" descr="Figure_1.tif"/>
          <p:cNvPicPr>
            <a:picLocks noChangeAspect="1"/>
          </p:cNvPicPr>
          <p:nvPr/>
        </p:nvPicPr>
        <p:blipFill rotWithShape="1">
          <a:blip r:embed="rId3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2155" r="8189" b="53369"/>
          <a:stretch/>
        </p:blipFill>
        <p:spPr>
          <a:xfrm>
            <a:off x="484096" y="2330824"/>
            <a:ext cx="3660590" cy="27034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H="1" flipV="1">
            <a:off x="1524004" y="3535071"/>
            <a:ext cx="1389529" cy="10799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92200" y="3107267"/>
            <a:ext cx="282392" cy="2032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144685" y="2294830"/>
            <a:ext cx="4787381" cy="3224650"/>
            <a:chOff x="4144685" y="2294830"/>
            <a:chExt cx="4787381" cy="3224650"/>
          </a:xfrm>
        </p:grpSpPr>
        <p:pic>
          <p:nvPicPr>
            <p:cNvPr id="3" name="Picture 2" descr="Figure_1.tif"/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81"/>
            <a:stretch/>
          </p:blipFill>
          <p:spPr>
            <a:xfrm>
              <a:off x="4144685" y="2294830"/>
              <a:ext cx="4787381" cy="322465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6736979" y="2985237"/>
              <a:ext cx="1" cy="193041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126941" y="4661647"/>
              <a:ext cx="0" cy="25098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decision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.tif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1"/>
          <a:stretch/>
        </p:blipFill>
        <p:spPr>
          <a:xfrm>
            <a:off x="4144685" y="2294830"/>
            <a:ext cx="4787381" cy="3224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202" y="1235513"/>
            <a:ext cx="741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4) the “outliers”  in this graph are the cluster centers</a:t>
            </a:r>
            <a:endParaRPr lang="en-US" sz="2400" dirty="0"/>
          </a:p>
        </p:txBody>
      </p:sp>
      <p:pic>
        <p:nvPicPr>
          <p:cNvPr id="9" name="Picture 8" descr="Figure_1.tif"/>
          <p:cNvPicPr>
            <a:picLocks noChangeAspect="1"/>
          </p:cNvPicPr>
          <p:nvPr/>
        </p:nvPicPr>
        <p:blipFill rotWithShape="1">
          <a:blip r:embed="rId2">
            <a:alphaModFix/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2155" r="8189" b="53369"/>
          <a:stretch/>
        </p:blipFill>
        <p:spPr>
          <a:xfrm>
            <a:off x="484096" y="2330824"/>
            <a:ext cx="3660590" cy="27034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609666" y="1715177"/>
            <a:ext cx="956234" cy="1231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56407" y="1697178"/>
            <a:ext cx="1779493" cy="857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decision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1"/>
          <a:stretch/>
        </p:blipFill>
        <p:spPr>
          <a:xfrm>
            <a:off x="4144685" y="2294830"/>
            <a:ext cx="4787381" cy="3224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202" y="932208"/>
            <a:ext cx="741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) </a:t>
            </a:r>
            <a:r>
              <a:rPr lang="en-US" sz="2400" dirty="0"/>
              <a:t>) the “outliers”  in this graph are the cluster centers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" name="Picture 8" descr="Figure_1.tif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2155" r="8189" b="53369"/>
          <a:stretch/>
        </p:blipFill>
        <p:spPr>
          <a:xfrm>
            <a:off x="484096" y="2330824"/>
            <a:ext cx="3660590" cy="27034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68192" y="1308723"/>
            <a:ext cx="741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5) Assign each point to the same cluster of its nearest neighbor of higher density</a:t>
            </a:r>
            <a:endParaRPr lang="en-US" sz="2400" dirty="0"/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decision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499" y="1010910"/>
            <a:ext cx="618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a distance matrix </a:t>
            </a:r>
            <a:r>
              <a:rPr lang="en-US" sz="2000" i="1" dirty="0" err="1" smtClean="0"/>
              <a:t>d</a:t>
            </a:r>
            <a:r>
              <a:rPr lang="en-US" sz="2000" i="1" baseline="-25000" dirty="0" err="1" smtClean="0"/>
              <a:t>ij</a:t>
            </a:r>
            <a:r>
              <a:rPr lang="en-US" sz="2000" dirty="0" smtClean="0"/>
              <a:t>, for each data point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compute: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37626" y="3417458"/>
            <a:ext cx="2836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Make the Decision graph:</a:t>
            </a:r>
          </a:p>
          <a:p>
            <a:r>
              <a:rPr lang="en-US" sz="2000" dirty="0" smtClean="0"/>
              <a:t>Plot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 as a function of </a:t>
            </a:r>
            <a:r>
              <a:rPr lang="en-US" sz="2000" dirty="0" smtClean="0">
                <a:latin typeface="Symbol" charset="2"/>
                <a:cs typeface="Symbol" charset="2"/>
              </a:rPr>
              <a:t>r </a:t>
            </a:r>
            <a:endParaRPr lang="en-US" sz="2000" dirty="0">
              <a:latin typeface="Symbol" charset="2"/>
              <a:cs typeface="Symbol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0" y="3289300"/>
            <a:ext cx="3285705" cy="31358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399" y="4143464"/>
            <a:ext cx="3657601" cy="73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One free </a:t>
            </a:r>
            <a:r>
              <a:rPr lang="en-US" sz="2000" dirty="0"/>
              <a:t>p</a:t>
            </a:r>
            <a:r>
              <a:rPr lang="en-US" sz="2000" dirty="0" smtClean="0"/>
              <a:t>arameter: the cutoff distance </a:t>
            </a:r>
            <a:r>
              <a:rPr lang="en-US" sz="2000" i="1" dirty="0" smtClean="0"/>
              <a:t>d</a:t>
            </a:r>
            <a:r>
              <a:rPr lang="en-US" sz="2000" i="1" baseline="-25000" dirty="0" smtClean="0"/>
              <a:t>c</a:t>
            </a:r>
            <a:endParaRPr lang="en-US" sz="2000" i="1" baseline="-25000" dirty="0">
              <a:latin typeface="Symbol" charset="2"/>
              <a:cs typeface="Symbol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99" y="5130799"/>
            <a:ext cx="3657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However: the method is only sensitive to the relative density of two data points, not to the absolute value of </a:t>
            </a:r>
            <a:r>
              <a:rPr lang="en-US" sz="2000" dirty="0" smtClean="0">
                <a:latin typeface="Symbol" charset="2"/>
                <a:cs typeface="Symbol" charset="2"/>
              </a:rPr>
              <a:t>r</a:t>
            </a:r>
            <a:endParaRPr lang="en-US" sz="2000" i="1" baseline="-25000" dirty="0">
              <a:latin typeface="Symbol" charset="2"/>
              <a:cs typeface="Symbol" charset="2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26098" y="1447601"/>
            <a:ext cx="8586008" cy="1311000"/>
            <a:chOff x="126098" y="1447601"/>
            <a:chExt cx="8586008" cy="1311000"/>
          </a:xfrm>
        </p:grpSpPr>
        <p:sp>
          <p:nvSpPr>
            <p:cNvPr id="7" name="Rectangle 6"/>
            <p:cNvSpPr/>
            <p:nvPr/>
          </p:nvSpPr>
          <p:spPr>
            <a:xfrm>
              <a:off x="5935452" y="1459910"/>
              <a:ext cx="277665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/>
                <a:t>(number of data points within a distance </a:t>
              </a:r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c</a:t>
              </a:r>
              <a:r>
                <a:rPr lang="en-US" sz="2000" dirty="0"/>
                <a:t> </a:t>
              </a:r>
              <a:r>
                <a:rPr lang="en-US" sz="2000" dirty="0" smtClean="0"/>
                <a:t>or density estimation)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4 CuadroTexto"/>
                <p:cNvSpPr txBox="1"/>
                <p:nvPr/>
              </p:nvSpPr>
              <p:spPr>
                <a:xfrm>
                  <a:off x="126098" y="1447601"/>
                  <a:ext cx="5809354" cy="131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sz="2800" i="1" smtClean="0"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s-ES" sz="280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s-ES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s-ES" sz="2800" i="1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  <m:d>
                              <m:dPr>
                                <m:ctrlPr>
                                  <a:rPr lang="es-E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s-ES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s-ES" sz="2800" i="1" smtClean="0">
                            <a:latin typeface="Cambria Math"/>
                            <a:ea typeface="Cambria Math"/>
                          </a:rPr>
                          <m:t>~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s-ES" sz="28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s-ES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s-ES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80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ES" sz="280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ES" sz="28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sz="2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skw"/>
                                            <m:ctrlPr>
                                              <a:rPr lang="es-ES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s-ES" sz="2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sz="2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2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𝑖𝑗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s-ES" sz="2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sz="2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2800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s-ES" sz="2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s-ES" sz="2800" dirty="0"/>
                </a:p>
              </p:txBody>
            </p:sp>
          </mc:Choice>
          <mc:Fallback xmlns="">
            <p:sp>
              <p:nvSpPr>
                <p:cNvPr id="5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98" y="1447601"/>
                  <a:ext cx="5809354" cy="1311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16 Grupo"/>
          <p:cNvGrpSpPr/>
          <p:nvPr/>
        </p:nvGrpSpPr>
        <p:grpSpPr>
          <a:xfrm>
            <a:off x="0" y="2633846"/>
            <a:ext cx="9138154" cy="783612"/>
            <a:chOff x="0" y="2531836"/>
            <a:chExt cx="9138154" cy="783612"/>
          </a:xfrm>
        </p:grpSpPr>
        <p:sp>
          <p:nvSpPr>
            <p:cNvPr id="8" name="Rectangle 7"/>
            <p:cNvSpPr/>
            <p:nvPr/>
          </p:nvSpPr>
          <p:spPr>
            <a:xfrm>
              <a:off x="3528200" y="2594738"/>
              <a:ext cx="56099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(distance of the closest data point of higher density)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15 CuadroTexto"/>
                <p:cNvSpPr txBox="1"/>
                <p:nvPr/>
              </p:nvSpPr>
              <p:spPr>
                <a:xfrm>
                  <a:off x="0" y="2531836"/>
                  <a:ext cx="3585949" cy="783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ES" sz="280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ES" sz="2800" i="1" smtClean="0"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s-ES" sz="280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S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S" sz="2800" i="0" smtClean="0">
                                    <a:latin typeface="Cambria Math"/>
                                    <a:ea typeface="Cambria Math"/>
                                  </a:rPr>
                                  <m:t>min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ES" sz="28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s-ES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/>
                                        <a:ea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oMath>
                    </m:oMathPara>
                  </a14:m>
                  <a:endParaRPr lang="es-ES" sz="2800" dirty="0"/>
                </a:p>
              </p:txBody>
            </p:sp>
          </mc:Choice>
          <mc:Fallback xmlns="">
            <p:sp>
              <p:nvSpPr>
                <p:cNvPr id="16" name="1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531836"/>
                  <a:ext cx="3585949" cy="78361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0" y="1864578"/>
            <a:ext cx="4162240" cy="3799621"/>
          </a:xfrm>
          <a:prstGeom prst="rect">
            <a:avLst/>
          </a:prstGeom>
        </p:spPr>
      </p:pic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clustering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0" y="1864578"/>
            <a:ext cx="4162240" cy="3799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5981" y="1864577"/>
            <a:ext cx="4016742" cy="3799621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clustering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5981" y="1864577"/>
            <a:ext cx="4016742" cy="3799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95" y="2057400"/>
            <a:ext cx="4205008" cy="4013200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clustering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81" y="1864577"/>
            <a:ext cx="4016742" cy="3799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95" y="2057400"/>
            <a:ext cx="4205008" cy="4013200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clustering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(III)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Dimensional reduction:</a:t>
            </a:r>
          </a:p>
          <a:p>
            <a:pPr lvl="2"/>
            <a:r>
              <a:rPr lang="en-US" dirty="0" smtClean="0"/>
              <a:t>Without ground truth, dimensional reduction can be needed for avoiding too noise classification.</a:t>
            </a:r>
          </a:p>
          <a:p>
            <a:pPr lvl="2"/>
            <a:r>
              <a:rPr lang="en-US" dirty="0" smtClean="0"/>
              <a:t>There are many dimensional reduction methods, we focus on </a:t>
            </a:r>
            <a:r>
              <a:rPr lang="en-US" u="sng" dirty="0" smtClean="0"/>
              <a:t>PCA</a:t>
            </a:r>
            <a:r>
              <a:rPr lang="en-US" dirty="0" smtClean="0"/>
              <a:t>, that projects our data on the eigenvector basis coming from the </a:t>
            </a:r>
            <a:r>
              <a:rPr lang="en-US" u="sng" dirty="0" smtClean="0"/>
              <a:t>diagonalization of the covariance matrix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How to decide the number of PC’s.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13" name="12 Grupo"/>
          <p:cNvGrpSpPr>
            <a:grpSpLocks noChangeAspect="1"/>
          </p:cNvGrpSpPr>
          <p:nvPr/>
        </p:nvGrpSpPr>
        <p:grpSpPr>
          <a:xfrm>
            <a:off x="5945619" y="3909836"/>
            <a:ext cx="3285744" cy="2978963"/>
            <a:chOff x="2209800" y="1606391"/>
            <a:chExt cx="4978400" cy="451358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152" y="1606391"/>
              <a:ext cx="4163695" cy="4513580"/>
            </a:xfrm>
            <a:prstGeom prst="rect">
              <a:avLst/>
            </a:prstGeom>
            <a:noFill/>
            <a:ln/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209800" y="2209800"/>
              <a:ext cx="3962400" cy="2814638"/>
              <a:chOff x="1392" y="1392"/>
              <a:chExt cx="2496" cy="1773"/>
            </a:xfrm>
          </p:grpSpPr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 flipV="1">
                <a:off x="2064" y="1725"/>
                <a:ext cx="1824" cy="144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6"/>
              <p:cNvSpPr>
                <a:spLocks/>
              </p:cNvSpPr>
              <p:nvPr/>
            </p:nvSpPr>
            <p:spPr bwMode="auto">
              <a:xfrm rot="13800000">
                <a:off x="2288" y="832"/>
                <a:ext cx="345" cy="2138"/>
              </a:xfrm>
              <a:prstGeom prst="rightBrace">
                <a:avLst>
                  <a:gd name="adj1" fmla="val 81911"/>
                  <a:gd name="adj2" fmla="val 53324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016" y="1392"/>
                <a:ext cx="416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s-ES" sz="2400" dirty="0">
                    <a:latin typeface="Times New Roman" pitchFamily="18" charset="0"/>
                  </a:rPr>
                  <a:t>λ</a:t>
                </a:r>
                <a:r>
                  <a:rPr lang="en-GB" altLang="es-ES" sz="2400" baseline="-25000" dirty="0">
                    <a:latin typeface="Times New Roman" pitchFamily="18" charset="0"/>
                  </a:rPr>
                  <a:t>1</a:t>
                </a:r>
                <a:endParaRPr lang="en-US" altLang="es-ES" sz="2400" baseline="-250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114800" y="1868488"/>
              <a:ext cx="3073400" cy="3313113"/>
              <a:chOff x="2592" y="1177"/>
              <a:chExt cx="1936" cy="2087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 flipH="1" flipV="1">
                <a:off x="2592" y="1968"/>
                <a:ext cx="1152" cy="129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10"/>
              <p:cNvSpPr>
                <a:spLocks/>
              </p:cNvSpPr>
              <p:nvPr/>
            </p:nvSpPr>
            <p:spPr bwMode="auto">
              <a:xfrm rot="19200000">
                <a:off x="3814" y="1194"/>
                <a:ext cx="345" cy="799"/>
              </a:xfrm>
              <a:prstGeom prst="rightBrace">
                <a:avLst>
                  <a:gd name="adj1" fmla="val 30611"/>
                  <a:gd name="adj2" fmla="val 53324"/>
                </a:avLst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112" y="1177"/>
                <a:ext cx="416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s-ES" sz="2400" dirty="0">
                    <a:latin typeface="Times New Roman" pitchFamily="18" charset="0"/>
                  </a:rPr>
                  <a:t>λ</a:t>
                </a:r>
                <a:r>
                  <a:rPr lang="en-GB" altLang="es-ES" sz="2400" baseline="-25000" dirty="0">
                    <a:latin typeface="Times New Roman" pitchFamily="18" charset="0"/>
                  </a:rPr>
                  <a:t>2</a:t>
                </a:r>
                <a:endParaRPr lang="en-US" altLang="es-ES" sz="2400" baseline="-25000" dirty="0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50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41" y="1864577"/>
            <a:ext cx="4162240" cy="3799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81" y="1864577"/>
            <a:ext cx="4016742" cy="3799621"/>
          </a:xfrm>
          <a:prstGeom prst="rect">
            <a:avLst/>
          </a:prstGeom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 clustering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1951630" y="1880045"/>
            <a:ext cx="5022376" cy="3906606"/>
          </a:xfrm>
          <a:custGeom>
            <a:avLst/>
            <a:gdLst>
              <a:gd name="connsiteX0" fmla="*/ 0 w 2265529"/>
              <a:gd name="connsiteY0" fmla="*/ 904098 h 904098"/>
              <a:gd name="connsiteX1" fmla="*/ 859809 w 2265529"/>
              <a:gd name="connsiteY1" fmla="*/ 289949 h 904098"/>
              <a:gd name="connsiteX2" fmla="*/ 1255594 w 2265529"/>
              <a:gd name="connsiteY2" fmla="*/ 576552 h 904098"/>
              <a:gd name="connsiteX3" fmla="*/ 1733266 w 2265529"/>
              <a:gd name="connsiteY3" fmla="*/ 3346 h 904098"/>
              <a:gd name="connsiteX4" fmla="*/ 2265529 w 2265529"/>
              <a:gd name="connsiteY4" fmla="*/ 890451 h 90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904098">
                <a:moveTo>
                  <a:pt x="0" y="904098"/>
                </a:moveTo>
                <a:cubicBezTo>
                  <a:pt x="325272" y="624319"/>
                  <a:pt x="650544" y="344540"/>
                  <a:pt x="859809" y="289949"/>
                </a:cubicBezTo>
                <a:cubicBezTo>
                  <a:pt x="1069074" y="235358"/>
                  <a:pt x="1110018" y="624319"/>
                  <a:pt x="1255594" y="576552"/>
                </a:cubicBezTo>
                <a:cubicBezTo>
                  <a:pt x="1401170" y="528785"/>
                  <a:pt x="1564944" y="-48970"/>
                  <a:pt x="1733266" y="3346"/>
                </a:cubicBezTo>
                <a:cubicBezTo>
                  <a:pt x="1901588" y="55662"/>
                  <a:pt x="2083558" y="473056"/>
                  <a:pt x="2265529" y="890451"/>
                </a:cubicBez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02610" y="1119116"/>
            <a:ext cx="60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Halo concept: </a:t>
            </a:r>
            <a:r>
              <a:rPr lang="es-ES" sz="3200" dirty="0" err="1" smtClean="0"/>
              <a:t>mountain</a:t>
            </a:r>
            <a:r>
              <a:rPr lang="es-ES" sz="3200" dirty="0" smtClean="0"/>
              <a:t> </a:t>
            </a:r>
            <a:r>
              <a:rPr lang="es-ES" sz="3200" dirty="0" err="1" smtClean="0"/>
              <a:t>analogy</a:t>
            </a:r>
            <a:endParaRPr lang="es-ES" sz="3200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415353" y="2483893"/>
            <a:ext cx="485614" cy="53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2" idx="3"/>
          </p:cNvCxnSpPr>
          <p:nvPr/>
        </p:nvCxnSpPr>
        <p:spPr>
          <a:xfrm flipH="1">
            <a:off x="5794050" y="1411503"/>
            <a:ext cx="756875" cy="483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21 Grupo"/>
          <p:cNvGrpSpPr/>
          <p:nvPr/>
        </p:nvGrpSpPr>
        <p:grpSpPr>
          <a:xfrm>
            <a:off x="1953902" y="1868669"/>
            <a:ext cx="5022377" cy="3906606"/>
            <a:chOff x="1953902" y="1868669"/>
            <a:chExt cx="5022377" cy="3906606"/>
          </a:xfrm>
        </p:grpSpPr>
        <p:sp>
          <p:nvSpPr>
            <p:cNvPr id="20" name="19 Forma libre"/>
            <p:cNvSpPr/>
            <p:nvPr/>
          </p:nvSpPr>
          <p:spPr>
            <a:xfrm>
              <a:off x="1953902" y="1868669"/>
              <a:ext cx="5022376" cy="3906606"/>
            </a:xfrm>
            <a:custGeom>
              <a:avLst/>
              <a:gdLst>
                <a:gd name="connsiteX0" fmla="*/ 0 w 2265529"/>
                <a:gd name="connsiteY0" fmla="*/ 904098 h 904098"/>
                <a:gd name="connsiteX1" fmla="*/ 859809 w 2265529"/>
                <a:gd name="connsiteY1" fmla="*/ 289949 h 904098"/>
                <a:gd name="connsiteX2" fmla="*/ 1255594 w 2265529"/>
                <a:gd name="connsiteY2" fmla="*/ 576552 h 904098"/>
                <a:gd name="connsiteX3" fmla="*/ 1733266 w 2265529"/>
                <a:gd name="connsiteY3" fmla="*/ 3346 h 904098"/>
                <a:gd name="connsiteX4" fmla="*/ 2265529 w 2265529"/>
                <a:gd name="connsiteY4" fmla="*/ 890451 h 90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529" h="904098">
                  <a:moveTo>
                    <a:pt x="0" y="904098"/>
                  </a:moveTo>
                  <a:cubicBezTo>
                    <a:pt x="325272" y="624319"/>
                    <a:pt x="650544" y="344540"/>
                    <a:pt x="859809" y="289949"/>
                  </a:cubicBezTo>
                  <a:cubicBezTo>
                    <a:pt x="1069074" y="235358"/>
                    <a:pt x="1110018" y="624319"/>
                    <a:pt x="1255594" y="576552"/>
                  </a:cubicBezTo>
                  <a:cubicBezTo>
                    <a:pt x="1401170" y="528785"/>
                    <a:pt x="1564944" y="-48970"/>
                    <a:pt x="1733266" y="3346"/>
                  </a:cubicBezTo>
                  <a:cubicBezTo>
                    <a:pt x="1901588" y="55662"/>
                    <a:pt x="2083558" y="473056"/>
                    <a:pt x="2265529" y="890451"/>
                  </a:cubicBezTo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4681184" y="1879480"/>
              <a:ext cx="2295095" cy="3870269"/>
            </a:xfrm>
            <a:custGeom>
              <a:avLst/>
              <a:gdLst>
                <a:gd name="connsiteX0" fmla="*/ 0 w 2265529"/>
                <a:gd name="connsiteY0" fmla="*/ 904098 h 904098"/>
                <a:gd name="connsiteX1" fmla="*/ 859809 w 2265529"/>
                <a:gd name="connsiteY1" fmla="*/ 289949 h 904098"/>
                <a:gd name="connsiteX2" fmla="*/ 1255594 w 2265529"/>
                <a:gd name="connsiteY2" fmla="*/ 576552 h 904098"/>
                <a:gd name="connsiteX3" fmla="*/ 1733266 w 2265529"/>
                <a:gd name="connsiteY3" fmla="*/ 3346 h 904098"/>
                <a:gd name="connsiteX4" fmla="*/ 2265529 w 2265529"/>
                <a:gd name="connsiteY4" fmla="*/ 890451 h 904098"/>
                <a:gd name="connsiteX0" fmla="*/ 0 w 1405720"/>
                <a:gd name="connsiteY0" fmla="*/ 289949 h 890451"/>
                <a:gd name="connsiteX1" fmla="*/ 395785 w 1405720"/>
                <a:gd name="connsiteY1" fmla="*/ 576552 h 890451"/>
                <a:gd name="connsiteX2" fmla="*/ 873457 w 1405720"/>
                <a:gd name="connsiteY2" fmla="*/ 3346 h 890451"/>
                <a:gd name="connsiteX3" fmla="*/ 1405720 w 1405720"/>
                <a:gd name="connsiteY3" fmla="*/ 890451 h 890451"/>
                <a:gd name="connsiteX0" fmla="*/ 0 w 1009935"/>
                <a:gd name="connsiteY0" fmla="*/ 576552 h 890451"/>
                <a:gd name="connsiteX1" fmla="*/ 477672 w 1009935"/>
                <a:gd name="connsiteY1" fmla="*/ 3346 h 890451"/>
                <a:gd name="connsiteX2" fmla="*/ 1009935 w 1009935"/>
                <a:gd name="connsiteY2" fmla="*/ 890451 h 890451"/>
                <a:gd name="connsiteX0" fmla="*/ 40801 w 1050736"/>
                <a:gd name="connsiteY0" fmla="*/ 577033 h 890932"/>
                <a:gd name="connsiteX1" fmla="*/ 33917 w 1050736"/>
                <a:gd name="connsiteY1" fmla="*/ 569781 h 890932"/>
                <a:gd name="connsiteX2" fmla="*/ 518473 w 1050736"/>
                <a:gd name="connsiteY2" fmla="*/ 3827 h 890932"/>
                <a:gd name="connsiteX3" fmla="*/ 1050736 w 1050736"/>
                <a:gd name="connsiteY3" fmla="*/ 890932 h 890932"/>
                <a:gd name="connsiteX0" fmla="*/ 36178 w 1046113"/>
                <a:gd name="connsiteY0" fmla="*/ 576944 h 890843"/>
                <a:gd name="connsiteX1" fmla="*/ 35450 w 1046113"/>
                <a:gd name="connsiteY1" fmla="*/ 572851 h 890843"/>
                <a:gd name="connsiteX2" fmla="*/ 513850 w 1046113"/>
                <a:gd name="connsiteY2" fmla="*/ 3738 h 890843"/>
                <a:gd name="connsiteX3" fmla="*/ 1046113 w 1046113"/>
                <a:gd name="connsiteY3" fmla="*/ 890843 h 890843"/>
                <a:gd name="connsiteX0" fmla="*/ 55368 w 1065303"/>
                <a:gd name="connsiteY0" fmla="*/ 576683 h 890582"/>
                <a:gd name="connsiteX1" fmla="*/ 30015 w 1065303"/>
                <a:gd name="connsiteY1" fmla="*/ 582065 h 890582"/>
                <a:gd name="connsiteX2" fmla="*/ 533040 w 1065303"/>
                <a:gd name="connsiteY2" fmla="*/ 3477 h 890582"/>
                <a:gd name="connsiteX3" fmla="*/ 1065303 w 1065303"/>
                <a:gd name="connsiteY3" fmla="*/ 890582 h 890582"/>
                <a:gd name="connsiteX0" fmla="*/ 50410 w 1066502"/>
                <a:gd name="connsiteY0" fmla="*/ 886214 h 890582"/>
                <a:gd name="connsiteX1" fmla="*/ 31214 w 1066502"/>
                <a:gd name="connsiteY1" fmla="*/ 582065 h 890582"/>
                <a:gd name="connsiteX2" fmla="*/ 534239 w 1066502"/>
                <a:gd name="connsiteY2" fmla="*/ 3477 h 890582"/>
                <a:gd name="connsiteX3" fmla="*/ 1066502 w 1066502"/>
                <a:gd name="connsiteY3" fmla="*/ 890582 h 890582"/>
                <a:gd name="connsiteX0" fmla="*/ 50410 w 1066502"/>
                <a:gd name="connsiteY0" fmla="*/ 895689 h 895689"/>
                <a:gd name="connsiteX1" fmla="*/ 31214 w 1066502"/>
                <a:gd name="connsiteY1" fmla="*/ 582065 h 895689"/>
                <a:gd name="connsiteX2" fmla="*/ 534239 w 1066502"/>
                <a:gd name="connsiteY2" fmla="*/ 3477 h 895689"/>
                <a:gd name="connsiteX3" fmla="*/ 1066502 w 1066502"/>
                <a:gd name="connsiteY3" fmla="*/ 890582 h 895689"/>
                <a:gd name="connsiteX0" fmla="*/ 19196 w 1035288"/>
                <a:gd name="connsiteY0" fmla="*/ 895689 h 895689"/>
                <a:gd name="connsiteX1" fmla="*/ 0 w 1035288"/>
                <a:gd name="connsiteY1" fmla="*/ 582065 h 895689"/>
                <a:gd name="connsiteX2" fmla="*/ 503025 w 1035288"/>
                <a:gd name="connsiteY2" fmla="*/ 3477 h 895689"/>
                <a:gd name="connsiteX3" fmla="*/ 1035288 w 1035288"/>
                <a:gd name="connsiteY3" fmla="*/ 890582 h 89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5288" h="895689">
                  <a:moveTo>
                    <a:pt x="19196" y="895689"/>
                  </a:moveTo>
                  <a:cubicBezTo>
                    <a:pt x="18049" y="894480"/>
                    <a:pt x="6577" y="702867"/>
                    <a:pt x="0" y="582065"/>
                  </a:cubicBezTo>
                  <a:cubicBezTo>
                    <a:pt x="79612" y="486531"/>
                    <a:pt x="330477" y="-47942"/>
                    <a:pt x="503025" y="3477"/>
                  </a:cubicBezTo>
                  <a:cubicBezTo>
                    <a:pt x="675573" y="54896"/>
                    <a:pt x="853317" y="473187"/>
                    <a:pt x="1035288" y="890582"/>
                  </a:cubicBezTo>
                </a:path>
              </a:pathLst>
            </a:cu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22 Forma libre"/>
          <p:cNvSpPr/>
          <p:nvPr/>
        </p:nvSpPr>
        <p:spPr>
          <a:xfrm>
            <a:off x="1941681" y="4282972"/>
            <a:ext cx="5022376" cy="1492305"/>
          </a:xfrm>
          <a:custGeom>
            <a:avLst/>
            <a:gdLst>
              <a:gd name="connsiteX0" fmla="*/ 0 w 2265529"/>
              <a:gd name="connsiteY0" fmla="*/ 904098 h 904098"/>
              <a:gd name="connsiteX1" fmla="*/ 859809 w 2265529"/>
              <a:gd name="connsiteY1" fmla="*/ 289949 h 904098"/>
              <a:gd name="connsiteX2" fmla="*/ 1255594 w 2265529"/>
              <a:gd name="connsiteY2" fmla="*/ 576552 h 904098"/>
              <a:gd name="connsiteX3" fmla="*/ 1733266 w 2265529"/>
              <a:gd name="connsiteY3" fmla="*/ 3346 h 904098"/>
              <a:gd name="connsiteX4" fmla="*/ 2265529 w 2265529"/>
              <a:gd name="connsiteY4" fmla="*/ 890451 h 904098"/>
              <a:gd name="connsiteX0" fmla="*/ 0 w 2265529"/>
              <a:gd name="connsiteY0" fmla="*/ 904372 h 904372"/>
              <a:gd name="connsiteX1" fmla="*/ 798246 w 2265529"/>
              <a:gd name="connsiteY1" fmla="*/ 574486 h 904372"/>
              <a:gd name="connsiteX2" fmla="*/ 1255594 w 2265529"/>
              <a:gd name="connsiteY2" fmla="*/ 576826 h 904372"/>
              <a:gd name="connsiteX3" fmla="*/ 1733266 w 2265529"/>
              <a:gd name="connsiteY3" fmla="*/ 3620 h 904372"/>
              <a:gd name="connsiteX4" fmla="*/ 2265529 w 2265529"/>
              <a:gd name="connsiteY4" fmla="*/ 890725 h 904372"/>
              <a:gd name="connsiteX0" fmla="*/ 0 w 2265529"/>
              <a:gd name="connsiteY0" fmla="*/ 904372 h 904372"/>
              <a:gd name="connsiteX1" fmla="*/ 798246 w 2265529"/>
              <a:gd name="connsiteY1" fmla="*/ 574486 h 904372"/>
              <a:gd name="connsiteX2" fmla="*/ 1255594 w 2265529"/>
              <a:gd name="connsiteY2" fmla="*/ 576826 h 904372"/>
              <a:gd name="connsiteX3" fmla="*/ 1733266 w 2265529"/>
              <a:gd name="connsiteY3" fmla="*/ 3620 h 904372"/>
              <a:gd name="connsiteX4" fmla="*/ 2265529 w 2265529"/>
              <a:gd name="connsiteY4" fmla="*/ 890725 h 904372"/>
              <a:gd name="connsiteX0" fmla="*/ 0 w 2265529"/>
              <a:gd name="connsiteY0" fmla="*/ 904368 h 904368"/>
              <a:gd name="connsiteX1" fmla="*/ 798246 w 2265529"/>
              <a:gd name="connsiteY1" fmla="*/ 574482 h 904368"/>
              <a:gd name="connsiteX2" fmla="*/ 792498 w 2265529"/>
              <a:gd name="connsiteY2" fmla="*/ 569044 h 904368"/>
              <a:gd name="connsiteX3" fmla="*/ 1255594 w 2265529"/>
              <a:gd name="connsiteY3" fmla="*/ 576822 h 904368"/>
              <a:gd name="connsiteX4" fmla="*/ 1733266 w 2265529"/>
              <a:gd name="connsiteY4" fmla="*/ 3616 h 904368"/>
              <a:gd name="connsiteX5" fmla="*/ 2265529 w 2265529"/>
              <a:gd name="connsiteY5" fmla="*/ 890721 h 904368"/>
              <a:gd name="connsiteX0" fmla="*/ 0 w 2265529"/>
              <a:gd name="connsiteY0" fmla="*/ 904364 h 904364"/>
              <a:gd name="connsiteX1" fmla="*/ 798246 w 2265529"/>
              <a:gd name="connsiteY1" fmla="*/ 574478 h 904364"/>
              <a:gd name="connsiteX2" fmla="*/ 927937 w 2265529"/>
              <a:gd name="connsiteY2" fmla="*/ 565881 h 904364"/>
              <a:gd name="connsiteX3" fmla="*/ 1255594 w 2265529"/>
              <a:gd name="connsiteY3" fmla="*/ 576818 h 904364"/>
              <a:gd name="connsiteX4" fmla="*/ 1733266 w 2265529"/>
              <a:gd name="connsiteY4" fmla="*/ 3612 h 904364"/>
              <a:gd name="connsiteX5" fmla="*/ 2265529 w 2265529"/>
              <a:gd name="connsiteY5" fmla="*/ 890717 h 904364"/>
              <a:gd name="connsiteX0" fmla="*/ 0 w 2265529"/>
              <a:gd name="connsiteY0" fmla="*/ 904364 h 904364"/>
              <a:gd name="connsiteX1" fmla="*/ 373460 w 2265529"/>
              <a:gd name="connsiteY1" fmla="*/ 593429 h 904364"/>
              <a:gd name="connsiteX2" fmla="*/ 927937 w 2265529"/>
              <a:gd name="connsiteY2" fmla="*/ 565881 h 904364"/>
              <a:gd name="connsiteX3" fmla="*/ 1255594 w 2265529"/>
              <a:gd name="connsiteY3" fmla="*/ 576818 h 904364"/>
              <a:gd name="connsiteX4" fmla="*/ 1733266 w 2265529"/>
              <a:gd name="connsiteY4" fmla="*/ 3612 h 904364"/>
              <a:gd name="connsiteX5" fmla="*/ 2265529 w 2265529"/>
              <a:gd name="connsiteY5" fmla="*/ 890717 h 904364"/>
              <a:gd name="connsiteX0" fmla="*/ 0 w 2265529"/>
              <a:gd name="connsiteY0" fmla="*/ 904364 h 904364"/>
              <a:gd name="connsiteX1" fmla="*/ 373460 w 2265529"/>
              <a:gd name="connsiteY1" fmla="*/ 593429 h 904364"/>
              <a:gd name="connsiteX2" fmla="*/ 927937 w 2265529"/>
              <a:gd name="connsiteY2" fmla="*/ 565881 h 904364"/>
              <a:gd name="connsiteX3" fmla="*/ 1255594 w 2265529"/>
              <a:gd name="connsiteY3" fmla="*/ 576818 h 904364"/>
              <a:gd name="connsiteX4" fmla="*/ 1733266 w 2265529"/>
              <a:gd name="connsiteY4" fmla="*/ 3612 h 904364"/>
              <a:gd name="connsiteX5" fmla="*/ 2265529 w 2265529"/>
              <a:gd name="connsiteY5" fmla="*/ 890717 h 904364"/>
              <a:gd name="connsiteX0" fmla="*/ 0 w 2265529"/>
              <a:gd name="connsiteY0" fmla="*/ 904370 h 904370"/>
              <a:gd name="connsiteX1" fmla="*/ 373460 w 2265529"/>
              <a:gd name="connsiteY1" fmla="*/ 593435 h 904370"/>
              <a:gd name="connsiteX2" fmla="*/ 761716 w 2265529"/>
              <a:gd name="connsiteY2" fmla="*/ 572204 h 904370"/>
              <a:gd name="connsiteX3" fmla="*/ 1255594 w 2265529"/>
              <a:gd name="connsiteY3" fmla="*/ 576824 h 904370"/>
              <a:gd name="connsiteX4" fmla="*/ 1733266 w 2265529"/>
              <a:gd name="connsiteY4" fmla="*/ 3618 h 904370"/>
              <a:gd name="connsiteX5" fmla="*/ 2265529 w 2265529"/>
              <a:gd name="connsiteY5" fmla="*/ 890723 h 904370"/>
              <a:gd name="connsiteX0" fmla="*/ 0 w 2265529"/>
              <a:gd name="connsiteY0" fmla="*/ 904370 h 904370"/>
              <a:gd name="connsiteX1" fmla="*/ 361148 w 2265529"/>
              <a:gd name="connsiteY1" fmla="*/ 590277 h 904370"/>
              <a:gd name="connsiteX2" fmla="*/ 761716 w 2265529"/>
              <a:gd name="connsiteY2" fmla="*/ 572204 h 904370"/>
              <a:gd name="connsiteX3" fmla="*/ 1255594 w 2265529"/>
              <a:gd name="connsiteY3" fmla="*/ 576824 h 904370"/>
              <a:gd name="connsiteX4" fmla="*/ 1733266 w 2265529"/>
              <a:gd name="connsiteY4" fmla="*/ 3618 h 904370"/>
              <a:gd name="connsiteX5" fmla="*/ 2265529 w 2265529"/>
              <a:gd name="connsiteY5" fmla="*/ 890723 h 904370"/>
              <a:gd name="connsiteX0" fmla="*/ 0 w 2265529"/>
              <a:gd name="connsiteY0" fmla="*/ 904370 h 904370"/>
              <a:gd name="connsiteX1" fmla="*/ 361148 w 2265529"/>
              <a:gd name="connsiteY1" fmla="*/ 590277 h 904370"/>
              <a:gd name="connsiteX2" fmla="*/ 761716 w 2265529"/>
              <a:gd name="connsiteY2" fmla="*/ 572204 h 904370"/>
              <a:gd name="connsiteX3" fmla="*/ 1255594 w 2265529"/>
              <a:gd name="connsiteY3" fmla="*/ 576824 h 904370"/>
              <a:gd name="connsiteX4" fmla="*/ 1733266 w 2265529"/>
              <a:gd name="connsiteY4" fmla="*/ 3618 h 904370"/>
              <a:gd name="connsiteX5" fmla="*/ 2265529 w 2265529"/>
              <a:gd name="connsiteY5" fmla="*/ 890723 h 904370"/>
              <a:gd name="connsiteX0" fmla="*/ 0 w 2265529"/>
              <a:gd name="connsiteY0" fmla="*/ 904370 h 904370"/>
              <a:gd name="connsiteX1" fmla="*/ 361148 w 2265529"/>
              <a:gd name="connsiteY1" fmla="*/ 590277 h 904370"/>
              <a:gd name="connsiteX2" fmla="*/ 761716 w 2265529"/>
              <a:gd name="connsiteY2" fmla="*/ 572204 h 904370"/>
              <a:gd name="connsiteX3" fmla="*/ 1255594 w 2265529"/>
              <a:gd name="connsiteY3" fmla="*/ 576824 h 904370"/>
              <a:gd name="connsiteX4" fmla="*/ 1733266 w 2265529"/>
              <a:gd name="connsiteY4" fmla="*/ 3618 h 904370"/>
              <a:gd name="connsiteX5" fmla="*/ 2265529 w 2265529"/>
              <a:gd name="connsiteY5" fmla="*/ 890723 h 904370"/>
              <a:gd name="connsiteX0" fmla="*/ 0 w 2265529"/>
              <a:gd name="connsiteY0" fmla="*/ 904370 h 904370"/>
              <a:gd name="connsiteX1" fmla="*/ 361148 w 2265529"/>
              <a:gd name="connsiteY1" fmla="*/ 590277 h 904370"/>
              <a:gd name="connsiteX2" fmla="*/ 361555 w 2265529"/>
              <a:gd name="connsiteY2" fmla="*/ 587997 h 904370"/>
              <a:gd name="connsiteX3" fmla="*/ 761716 w 2265529"/>
              <a:gd name="connsiteY3" fmla="*/ 572204 h 904370"/>
              <a:gd name="connsiteX4" fmla="*/ 1255594 w 2265529"/>
              <a:gd name="connsiteY4" fmla="*/ 576824 h 904370"/>
              <a:gd name="connsiteX5" fmla="*/ 1733266 w 2265529"/>
              <a:gd name="connsiteY5" fmla="*/ 3618 h 904370"/>
              <a:gd name="connsiteX6" fmla="*/ 2265529 w 2265529"/>
              <a:gd name="connsiteY6" fmla="*/ 890723 h 904370"/>
              <a:gd name="connsiteX0" fmla="*/ 0 w 2265529"/>
              <a:gd name="connsiteY0" fmla="*/ 904370 h 904370"/>
              <a:gd name="connsiteX1" fmla="*/ 361148 w 2265529"/>
              <a:gd name="connsiteY1" fmla="*/ 590277 h 904370"/>
              <a:gd name="connsiteX2" fmla="*/ 441587 w 2265529"/>
              <a:gd name="connsiteY2" fmla="*/ 578522 h 904370"/>
              <a:gd name="connsiteX3" fmla="*/ 761716 w 2265529"/>
              <a:gd name="connsiteY3" fmla="*/ 572204 h 904370"/>
              <a:gd name="connsiteX4" fmla="*/ 1255594 w 2265529"/>
              <a:gd name="connsiteY4" fmla="*/ 576824 h 904370"/>
              <a:gd name="connsiteX5" fmla="*/ 1733266 w 2265529"/>
              <a:gd name="connsiteY5" fmla="*/ 3618 h 904370"/>
              <a:gd name="connsiteX6" fmla="*/ 2265529 w 2265529"/>
              <a:gd name="connsiteY6" fmla="*/ 890723 h 904370"/>
              <a:gd name="connsiteX0" fmla="*/ 0 w 2265529"/>
              <a:gd name="connsiteY0" fmla="*/ 904329 h 904329"/>
              <a:gd name="connsiteX1" fmla="*/ 361148 w 2265529"/>
              <a:gd name="connsiteY1" fmla="*/ 590236 h 904329"/>
              <a:gd name="connsiteX2" fmla="*/ 441587 w 2265529"/>
              <a:gd name="connsiteY2" fmla="*/ 578481 h 904329"/>
              <a:gd name="connsiteX3" fmla="*/ 761716 w 2265529"/>
              <a:gd name="connsiteY3" fmla="*/ 572163 h 904329"/>
              <a:gd name="connsiteX4" fmla="*/ 1255594 w 2265529"/>
              <a:gd name="connsiteY4" fmla="*/ 576783 h 904329"/>
              <a:gd name="connsiteX5" fmla="*/ 1254222 w 2265529"/>
              <a:gd name="connsiteY5" fmla="*/ 578480 h 904329"/>
              <a:gd name="connsiteX6" fmla="*/ 1733266 w 2265529"/>
              <a:gd name="connsiteY6" fmla="*/ 3577 h 904329"/>
              <a:gd name="connsiteX7" fmla="*/ 2265529 w 2265529"/>
              <a:gd name="connsiteY7" fmla="*/ 890682 h 904329"/>
              <a:gd name="connsiteX0" fmla="*/ 0 w 2265529"/>
              <a:gd name="connsiteY0" fmla="*/ 438810 h 438810"/>
              <a:gd name="connsiteX1" fmla="*/ 361148 w 2265529"/>
              <a:gd name="connsiteY1" fmla="*/ 124717 h 438810"/>
              <a:gd name="connsiteX2" fmla="*/ 441587 w 2265529"/>
              <a:gd name="connsiteY2" fmla="*/ 112962 h 438810"/>
              <a:gd name="connsiteX3" fmla="*/ 761716 w 2265529"/>
              <a:gd name="connsiteY3" fmla="*/ 106644 h 438810"/>
              <a:gd name="connsiteX4" fmla="*/ 1255594 w 2265529"/>
              <a:gd name="connsiteY4" fmla="*/ 111264 h 438810"/>
              <a:gd name="connsiteX5" fmla="*/ 1254222 w 2265529"/>
              <a:gd name="connsiteY5" fmla="*/ 112961 h 438810"/>
              <a:gd name="connsiteX6" fmla="*/ 1961050 w 2265529"/>
              <a:gd name="connsiteY6" fmla="*/ 21304 h 438810"/>
              <a:gd name="connsiteX7" fmla="*/ 2265529 w 2265529"/>
              <a:gd name="connsiteY7" fmla="*/ 425163 h 438810"/>
              <a:gd name="connsiteX0" fmla="*/ 0 w 2265529"/>
              <a:gd name="connsiteY0" fmla="*/ 390712 h 390712"/>
              <a:gd name="connsiteX1" fmla="*/ 361148 w 2265529"/>
              <a:gd name="connsiteY1" fmla="*/ 76619 h 390712"/>
              <a:gd name="connsiteX2" fmla="*/ 441587 w 2265529"/>
              <a:gd name="connsiteY2" fmla="*/ 64864 h 390712"/>
              <a:gd name="connsiteX3" fmla="*/ 761716 w 2265529"/>
              <a:gd name="connsiteY3" fmla="*/ 58546 h 390712"/>
              <a:gd name="connsiteX4" fmla="*/ 1255594 w 2265529"/>
              <a:gd name="connsiteY4" fmla="*/ 63166 h 390712"/>
              <a:gd name="connsiteX5" fmla="*/ 1254222 w 2265529"/>
              <a:gd name="connsiteY5" fmla="*/ 64863 h 390712"/>
              <a:gd name="connsiteX6" fmla="*/ 2114958 w 2265529"/>
              <a:gd name="connsiteY6" fmla="*/ 45851 h 390712"/>
              <a:gd name="connsiteX7" fmla="*/ 2265529 w 2265529"/>
              <a:gd name="connsiteY7" fmla="*/ 377065 h 390712"/>
              <a:gd name="connsiteX0" fmla="*/ 0 w 2265529"/>
              <a:gd name="connsiteY0" fmla="*/ 402715 h 402715"/>
              <a:gd name="connsiteX1" fmla="*/ 361148 w 2265529"/>
              <a:gd name="connsiteY1" fmla="*/ 88622 h 402715"/>
              <a:gd name="connsiteX2" fmla="*/ 441587 w 2265529"/>
              <a:gd name="connsiteY2" fmla="*/ 76867 h 402715"/>
              <a:gd name="connsiteX3" fmla="*/ 761716 w 2265529"/>
              <a:gd name="connsiteY3" fmla="*/ 70549 h 402715"/>
              <a:gd name="connsiteX4" fmla="*/ 1255594 w 2265529"/>
              <a:gd name="connsiteY4" fmla="*/ 75169 h 402715"/>
              <a:gd name="connsiteX5" fmla="*/ 1254222 w 2265529"/>
              <a:gd name="connsiteY5" fmla="*/ 76866 h 402715"/>
              <a:gd name="connsiteX6" fmla="*/ 2034926 w 2265529"/>
              <a:gd name="connsiteY6" fmla="*/ 35745 h 402715"/>
              <a:gd name="connsiteX7" fmla="*/ 2265529 w 2265529"/>
              <a:gd name="connsiteY7" fmla="*/ 389068 h 402715"/>
              <a:gd name="connsiteX0" fmla="*/ 0 w 2265529"/>
              <a:gd name="connsiteY0" fmla="*/ 384050 h 384050"/>
              <a:gd name="connsiteX1" fmla="*/ 361148 w 2265529"/>
              <a:gd name="connsiteY1" fmla="*/ 69957 h 384050"/>
              <a:gd name="connsiteX2" fmla="*/ 441587 w 2265529"/>
              <a:gd name="connsiteY2" fmla="*/ 58202 h 384050"/>
              <a:gd name="connsiteX3" fmla="*/ 761716 w 2265529"/>
              <a:gd name="connsiteY3" fmla="*/ 51884 h 384050"/>
              <a:gd name="connsiteX4" fmla="*/ 1255594 w 2265529"/>
              <a:gd name="connsiteY4" fmla="*/ 56504 h 384050"/>
              <a:gd name="connsiteX5" fmla="*/ 1254222 w 2265529"/>
              <a:gd name="connsiteY5" fmla="*/ 58201 h 384050"/>
              <a:gd name="connsiteX6" fmla="*/ 2034926 w 2265529"/>
              <a:gd name="connsiteY6" fmla="*/ 17080 h 384050"/>
              <a:gd name="connsiteX7" fmla="*/ 2265529 w 2265529"/>
              <a:gd name="connsiteY7" fmla="*/ 370403 h 384050"/>
              <a:gd name="connsiteX0" fmla="*/ 0 w 2265529"/>
              <a:gd name="connsiteY0" fmla="*/ 423630 h 423630"/>
              <a:gd name="connsiteX1" fmla="*/ 361148 w 2265529"/>
              <a:gd name="connsiteY1" fmla="*/ 109537 h 423630"/>
              <a:gd name="connsiteX2" fmla="*/ 441587 w 2265529"/>
              <a:gd name="connsiteY2" fmla="*/ 97782 h 423630"/>
              <a:gd name="connsiteX3" fmla="*/ 761716 w 2265529"/>
              <a:gd name="connsiteY3" fmla="*/ 91464 h 423630"/>
              <a:gd name="connsiteX4" fmla="*/ 1255594 w 2265529"/>
              <a:gd name="connsiteY4" fmla="*/ 96084 h 423630"/>
              <a:gd name="connsiteX5" fmla="*/ 1623602 w 2265529"/>
              <a:gd name="connsiteY5" fmla="*/ 59879 h 423630"/>
              <a:gd name="connsiteX6" fmla="*/ 2034926 w 2265529"/>
              <a:gd name="connsiteY6" fmla="*/ 56660 h 423630"/>
              <a:gd name="connsiteX7" fmla="*/ 2265529 w 2265529"/>
              <a:gd name="connsiteY7" fmla="*/ 409983 h 423630"/>
              <a:gd name="connsiteX0" fmla="*/ 0 w 2265529"/>
              <a:gd name="connsiteY0" fmla="*/ 423630 h 423630"/>
              <a:gd name="connsiteX1" fmla="*/ 361148 w 2265529"/>
              <a:gd name="connsiteY1" fmla="*/ 109537 h 423630"/>
              <a:gd name="connsiteX2" fmla="*/ 441587 w 2265529"/>
              <a:gd name="connsiteY2" fmla="*/ 97782 h 423630"/>
              <a:gd name="connsiteX3" fmla="*/ 761716 w 2265529"/>
              <a:gd name="connsiteY3" fmla="*/ 91464 h 423630"/>
              <a:gd name="connsiteX4" fmla="*/ 1255594 w 2265529"/>
              <a:gd name="connsiteY4" fmla="*/ 96084 h 423630"/>
              <a:gd name="connsiteX5" fmla="*/ 1623602 w 2265529"/>
              <a:gd name="connsiteY5" fmla="*/ 59879 h 423630"/>
              <a:gd name="connsiteX6" fmla="*/ 2034926 w 2265529"/>
              <a:gd name="connsiteY6" fmla="*/ 56660 h 423630"/>
              <a:gd name="connsiteX7" fmla="*/ 2265529 w 2265529"/>
              <a:gd name="connsiteY7" fmla="*/ 409983 h 423630"/>
              <a:gd name="connsiteX0" fmla="*/ 0 w 2265529"/>
              <a:gd name="connsiteY0" fmla="*/ 392945 h 392945"/>
              <a:gd name="connsiteX1" fmla="*/ 361148 w 2265529"/>
              <a:gd name="connsiteY1" fmla="*/ 78852 h 392945"/>
              <a:gd name="connsiteX2" fmla="*/ 441587 w 2265529"/>
              <a:gd name="connsiteY2" fmla="*/ 67097 h 392945"/>
              <a:gd name="connsiteX3" fmla="*/ 761716 w 2265529"/>
              <a:gd name="connsiteY3" fmla="*/ 60779 h 392945"/>
              <a:gd name="connsiteX4" fmla="*/ 1255594 w 2265529"/>
              <a:gd name="connsiteY4" fmla="*/ 65399 h 392945"/>
              <a:gd name="connsiteX5" fmla="*/ 1623602 w 2265529"/>
              <a:gd name="connsiteY5" fmla="*/ 29194 h 392945"/>
              <a:gd name="connsiteX6" fmla="*/ 2034926 w 2265529"/>
              <a:gd name="connsiteY6" fmla="*/ 25975 h 392945"/>
              <a:gd name="connsiteX7" fmla="*/ 2265529 w 2265529"/>
              <a:gd name="connsiteY7" fmla="*/ 379298 h 392945"/>
              <a:gd name="connsiteX0" fmla="*/ 0 w 2265529"/>
              <a:gd name="connsiteY0" fmla="*/ 387447 h 387447"/>
              <a:gd name="connsiteX1" fmla="*/ 361148 w 2265529"/>
              <a:gd name="connsiteY1" fmla="*/ 73354 h 387447"/>
              <a:gd name="connsiteX2" fmla="*/ 441587 w 2265529"/>
              <a:gd name="connsiteY2" fmla="*/ 61599 h 387447"/>
              <a:gd name="connsiteX3" fmla="*/ 761716 w 2265529"/>
              <a:gd name="connsiteY3" fmla="*/ 55281 h 387447"/>
              <a:gd name="connsiteX4" fmla="*/ 1255594 w 2265529"/>
              <a:gd name="connsiteY4" fmla="*/ 59901 h 387447"/>
              <a:gd name="connsiteX5" fmla="*/ 1728259 w 2265529"/>
              <a:gd name="connsiteY5" fmla="*/ 42647 h 387447"/>
              <a:gd name="connsiteX6" fmla="*/ 2034926 w 2265529"/>
              <a:gd name="connsiteY6" fmla="*/ 20477 h 387447"/>
              <a:gd name="connsiteX7" fmla="*/ 2265529 w 2265529"/>
              <a:gd name="connsiteY7" fmla="*/ 373800 h 387447"/>
              <a:gd name="connsiteX0" fmla="*/ 0 w 2265529"/>
              <a:gd name="connsiteY0" fmla="*/ 387447 h 387447"/>
              <a:gd name="connsiteX1" fmla="*/ 361148 w 2265529"/>
              <a:gd name="connsiteY1" fmla="*/ 73354 h 387447"/>
              <a:gd name="connsiteX2" fmla="*/ 441587 w 2265529"/>
              <a:gd name="connsiteY2" fmla="*/ 61599 h 387447"/>
              <a:gd name="connsiteX3" fmla="*/ 761716 w 2265529"/>
              <a:gd name="connsiteY3" fmla="*/ 55281 h 387447"/>
              <a:gd name="connsiteX4" fmla="*/ 1255594 w 2265529"/>
              <a:gd name="connsiteY4" fmla="*/ 59901 h 387447"/>
              <a:gd name="connsiteX5" fmla="*/ 1728259 w 2265529"/>
              <a:gd name="connsiteY5" fmla="*/ 42647 h 387447"/>
              <a:gd name="connsiteX6" fmla="*/ 2034926 w 2265529"/>
              <a:gd name="connsiteY6" fmla="*/ 20477 h 387447"/>
              <a:gd name="connsiteX7" fmla="*/ 2265529 w 2265529"/>
              <a:gd name="connsiteY7" fmla="*/ 373800 h 387447"/>
              <a:gd name="connsiteX0" fmla="*/ 0 w 2265529"/>
              <a:gd name="connsiteY0" fmla="*/ 368013 h 368013"/>
              <a:gd name="connsiteX1" fmla="*/ 361148 w 2265529"/>
              <a:gd name="connsiteY1" fmla="*/ 53920 h 368013"/>
              <a:gd name="connsiteX2" fmla="*/ 441587 w 2265529"/>
              <a:gd name="connsiteY2" fmla="*/ 42165 h 368013"/>
              <a:gd name="connsiteX3" fmla="*/ 761716 w 2265529"/>
              <a:gd name="connsiteY3" fmla="*/ 35847 h 368013"/>
              <a:gd name="connsiteX4" fmla="*/ 1255594 w 2265529"/>
              <a:gd name="connsiteY4" fmla="*/ 40467 h 368013"/>
              <a:gd name="connsiteX5" fmla="*/ 1728259 w 2265529"/>
              <a:gd name="connsiteY5" fmla="*/ 23213 h 368013"/>
              <a:gd name="connsiteX6" fmla="*/ 2121115 w 2265529"/>
              <a:gd name="connsiteY6" fmla="*/ 26311 h 368013"/>
              <a:gd name="connsiteX7" fmla="*/ 2265529 w 2265529"/>
              <a:gd name="connsiteY7" fmla="*/ 354366 h 368013"/>
              <a:gd name="connsiteX0" fmla="*/ 0 w 2267394"/>
              <a:gd name="connsiteY0" fmla="*/ 350462 h 350462"/>
              <a:gd name="connsiteX1" fmla="*/ 361148 w 2267394"/>
              <a:gd name="connsiteY1" fmla="*/ 36369 h 350462"/>
              <a:gd name="connsiteX2" fmla="*/ 441587 w 2267394"/>
              <a:gd name="connsiteY2" fmla="*/ 24614 h 350462"/>
              <a:gd name="connsiteX3" fmla="*/ 761716 w 2267394"/>
              <a:gd name="connsiteY3" fmla="*/ 18296 h 350462"/>
              <a:gd name="connsiteX4" fmla="*/ 1255594 w 2267394"/>
              <a:gd name="connsiteY4" fmla="*/ 22916 h 350462"/>
              <a:gd name="connsiteX5" fmla="*/ 1728259 w 2267394"/>
              <a:gd name="connsiteY5" fmla="*/ 5662 h 350462"/>
              <a:gd name="connsiteX6" fmla="*/ 2121115 w 2267394"/>
              <a:gd name="connsiteY6" fmla="*/ 8760 h 350462"/>
              <a:gd name="connsiteX7" fmla="*/ 2265529 w 2267394"/>
              <a:gd name="connsiteY7" fmla="*/ 336815 h 350462"/>
              <a:gd name="connsiteX0" fmla="*/ 0 w 2265529"/>
              <a:gd name="connsiteY0" fmla="*/ 348002 h 348002"/>
              <a:gd name="connsiteX1" fmla="*/ 361148 w 2265529"/>
              <a:gd name="connsiteY1" fmla="*/ 33909 h 348002"/>
              <a:gd name="connsiteX2" fmla="*/ 441587 w 2265529"/>
              <a:gd name="connsiteY2" fmla="*/ 22154 h 348002"/>
              <a:gd name="connsiteX3" fmla="*/ 761716 w 2265529"/>
              <a:gd name="connsiteY3" fmla="*/ 15836 h 348002"/>
              <a:gd name="connsiteX4" fmla="*/ 1255594 w 2265529"/>
              <a:gd name="connsiteY4" fmla="*/ 20456 h 348002"/>
              <a:gd name="connsiteX5" fmla="*/ 1728259 w 2265529"/>
              <a:gd name="connsiteY5" fmla="*/ 3202 h 348002"/>
              <a:gd name="connsiteX6" fmla="*/ 1917956 w 2265529"/>
              <a:gd name="connsiteY6" fmla="*/ 9459 h 348002"/>
              <a:gd name="connsiteX7" fmla="*/ 2265529 w 2265529"/>
              <a:gd name="connsiteY7" fmla="*/ 334355 h 348002"/>
              <a:gd name="connsiteX0" fmla="*/ 0 w 2265529"/>
              <a:gd name="connsiteY0" fmla="*/ 345361 h 345361"/>
              <a:gd name="connsiteX1" fmla="*/ 361148 w 2265529"/>
              <a:gd name="connsiteY1" fmla="*/ 31268 h 345361"/>
              <a:gd name="connsiteX2" fmla="*/ 441587 w 2265529"/>
              <a:gd name="connsiteY2" fmla="*/ 19513 h 345361"/>
              <a:gd name="connsiteX3" fmla="*/ 761716 w 2265529"/>
              <a:gd name="connsiteY3" fmla="*/ 13195 h 345361"/>
              <a:gd name="connsiteX4" fmla="*/ 1255594 w 2265529"/>
              <a:gd name="connsiteY4" fmla="*/ 17815 h 345361"/>
              <a:gd name="connsiteX5" fmla="*/ 1728259 w 2265529"/>
              <a:gd name="connsiteY5" fmla="*/ 561 h 345361"/>
              <a:gd name="connsiteX6" fmla="*/ 1862549 w 2265529"/>
              <a:gd name="connsiteY6" fmla="*/ 13135 h 345361"/>
              <a:gd name="connsiteX7" fmla="*/ 2265529 w 2265529"/>
              <a:gd name="connsiteY7" fmla="*/ 331714 h 3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5529" h="345361">
                <a:moveTo>
                  <a:pt x="0" y="345361"/>
                </a:moveTo>
                <a:cubicBezTo>
                  <a:pt x="325272" y="65582"/>
                  <a:pt x="287550" y="85576"/>
                  <a:pt x="361148" y="31268"/>
                </a:cubicBezTo>
                <a:cubicBezTo>
                  <a:pt x="434746" y="-23040"/>
                  <a:pt x="374826" y="22525"/>
                  <a:pt x="441587" y="19513"/>
                </a:cubicBezTo>
                <a:cubicBezTo>
                  <a:pt x="508348" y="16501"/>
                  <a:pt x="612710" y="15057"/>
                  <a:pt x="761716" y="13195"/>
                </a:cubicBezTo>
                <a:cubicBezTo>
                  <a:pt x="926342" y="14735"/>
                  <a:pt x="1094504" y="19921"/>
                  <a:pt x="1255594" y="17815"/>
                </a:cubicBezTo>
                <a:cubicBezTo>
                  <a:pt x="1416684" y="15709"/>
                  <a:pt x="1439332" y="4500"/>
                  <a:pt x="1728259" y="561"/>
                </a:cubicBezTo>
                <a:cubicBezTo>
                  <a:pt x="2004874" y="-3377"/>
                  <a:pt x="1526750" y="14795"/>
                  <a:pt x="1862549" y="13135"/>
                </a:cubicBezTo>
                <a:cubicBezTo>
                  <a:pt x="2198348" y="11475"/>
                  <a:pt x="2083558" y="-85681"/>
                  <a:pt x="2265529" y="331714"/>
                </a:cubicBezTo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76" y="948520"/>
            <a:ext cx="6182435" cy="584824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" y="1703891"/>
            <a:ext cx="6658429" cy="499382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36" y="2587515"/>
            <a:ext cx="394787" cy="43200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05" y="3367051"/>
            <a:ext cx="394787" cy="43200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00" y="2483893"/>
            <a:ext cx="394787" cy="432000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6550925" y="1119116"/>
            <a:ext cx="2415654" cy="2554545"/>
            <a:chOff x="6550925" y="1119116"/>
            <a:chExt cx="2415654" cy="2554545"/>
          </a:xfrm>
        </p:grpSpPr>
        <p:sp>
          <p:nvSpPr>
            <p:cNvPr id="5" name="4 CuadroTexto"/>
            <p:cNvSpPr txBox="1"/>
            <p:nvPr/>
          </p:nvSpPr>
          <p:spPr>
            <a:xfrm>
              <a:off x="7274257" y="1119116"/>
              <a:ext cx="169232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err="1" smtClean="0"/>
                <a:t>What</a:t>
              </a:r>
              <a:r>
                <a:rPr lang="es-ES" sz="3200" b="1" dirty="0" smtClean="0"/>
                <a:t> are </a:t>
              </a:r>
              <a:r>
                <a:rPr lang="es-ES" sz="3200" b="1" dirty="0" err="1" smtClean="0"/>
                <a:t>these</a:t>
              </a:r>
              <a:r>
                <a:rPr lang="es-ES" sz="3200" b="1" dirty="0" smtClean="0"/>
                <a:t> </a:t>
              </a:r>
              <a:r>
                <a:rPr lang="es-ES" sz="3200" b="1" dirty="0" err="1" smtClean="0"/>
                <a:t>black</a:t>
              </a:r>
              <a:r>
                <a:rPr lang="es-ES" sz="3200" b="1" dirty="0" smtClean="0"/>
                <a:t> </a:t>
              </a:r>
              <a:r>
                <a:rPr lang="es-ES" sz="3200" b="1" dirty="0" err="1" smtClean="0"/>
                <a:t>points</a:t>
              </a:r>
              <a:r>
                <a:rPr lang="es-ES" sz="3200" b="1" dirty="0" smtClean="0"/>
                <a:t>?</a:t>
              </a:r>
              <a:endParaRPr lang="es-ES" sz="3200" b="1" dirty="0"/>
            </a:p>
          </p:txBody>
        </p:sp>
        <p:cxnSp>
          <p:nvCxnSpPr>
            <p:cNvPr id="14" name="13 Conector recto de flecha"/>
            <p:cNvCxnSpPr>
              <a:stCxn id="5" idx="1"/>
            </p:cNvCxnSpPr>
            <p:nvPr/>
          </p:nvCxnSpPr>
          <p:spPr>
            <a:xfrm flipH="1">
              <a:off x="6550925" y="2396389"/>
              <a:ext cx="723332" cy="12772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457200" y="6648"/>
            <a:ext cx="8229600" cy="1143000"/>
          </a:xfrm>
        </p:spPr>
        <p:txBody>
          <a:bodyPr/>
          <a:lstStyle/>
          <a:p>
            <a:r>
              <a:rPr lang="en-US" dirty="0" smtClean="0"/>
              <a:t>Density Peaks: Halo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Clustering aims for describe the structure of the data without a ground truth.</a:t>
            </a:r>
          </a:p>
          <a:p>
            <a:pPr lvl="1"/>
            <a:r>
              <a:rPr lang="en-US" dirty="0" smtClean="0"/>
              <a:t>Usually we need to reduce the dimension of our dataset, it can be done by feature selection (semi-supervised) or by dimensional reduction (unsupervised)</a:t>
            </a:r>
          </a:p>
          <a:p>
            <a:pPr lvl="1"/>
            <a:r>
              <a:rPr lang="en-US" dirty="0" smtClean="0"/>
              <a:t>The number of clustering algorithms </a:t>
            </a:r>
            <a:r>
              <a:rPr lang="en-US" dirty="0" smtClean="0">
                <a:sym typeface="Wingdings" panose="05000000000000000000" pitchFamily="2" charset="2"/>
              </a:rPr>
              <a:t>∞, e</a:t>
            </a:r>
            <a:r>
              <a:rPr lang="en-US" dirty="0" smtClean="0"/>
              <a:t>ach problem/user has its optimal method.</a:t>
            </a:r>
          </a:p>
          <a:p>
            <a:pPr lvl="1"/>
            <a:r>
              <a:rPr lang="en-US" dirty="0" smtClean="0"/>
              <a:t>Look at bibliography!!!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(IV)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Clustering methods:</a:t>
            </a:r>
          </a:p>
          <a:p>
            <a:pPr lvl="2"/>
            <a:r>
              <a:rPr lang="en-US" dirty="0" smtClean="0"/>
              <a:t>Divided in flat, fuzzy and hierarchical clustering.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clustering</a:t>
            </a:r>
            <a:endParaRPr lang="en-US" dirty="0"/>
          </a:p>
        </p:txBody>
      </p:sp>
      <p:grpSp>
        <p:nvGrpSpPr>
          <p:cNvPr id="4" name="3 Grupo"/>
          <p:cNvGrpSpPr/>
          <p:nvPr/>
        </p:nvGrpSpPr>
        <p:grpSpPr>
          <a:xfrm>
            <a:off x="824354" y="1493168"/>
            <a:ext cx="7870521" cy="4107813"/>
            <a:chOff x="824354" y="1493168"/>
            <a:chExt cx="7870521" cy="4107813"/>
          </a:xfrm>
        </p:grpSpPr>
        <p:sp>
          <p:nvSpPr>
            <p:cNvPr id="3" name="2 Elipse"/>
            <p:cNvSpPr/>
            <p:nvPr/>
          </p:nvSpPr>
          <p:spPr>
            <a:xfrm>
              <a:off x="1187624" y="4869160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Elipse"/>
            <p:cNvSpPr/>
            <p:nvPr/>
          </p:nvSpPr>
          <p:spPr>
            <a:xfrm>
              <a:off x="1700064" y="5240941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Elipse"/>
            <p:cNvSpPr/>
            <p:nvPr/>
          </p:nvSpPr>
          <p:spPr>
            <a:xfrm>
              <a:off x="1672444" y="4689140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Elipse"/>
            <p:cNvSpPr/>
            <p:nvPr/>
          </p:nvSpPr>
          <p:spPr>
            <a:xfrm>
              <a:off x="1548916" y="4221088"/>
              <a:ext cx="360040" cy="3600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Elipse"/>
            <p:cNvSpPr/>
            <p:nvPr/>
          </p:nvSpPr>
          <p:spPr>
            <a:xfrm>
              <a:off x="1508048" y="371703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Elipse"/>
            <p:cNvSpPr/>
            <p:nvPr/>
          </p:nvSpPr>
          <p:spPr>
            <a:xfrm>
              <a:off x="1184394" y="335699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Elipse"/>
            <p:cNvSpPr/>
            <p:nvPr/>
          </p:nvSpPr>
          <p:spPr>
            <a:xfrm>
              <a:off x="824354" y="353701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Elipse"/>
            <p:cNvSpPr/>
            <p:nvPr/>
          </p:nvSpPr>
          <p:spPr>
            <a:xfrm>
              <a:off x="905363" y="299695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Elipse"/>
            <p:cNvSpPr/>
            <p:nvPr/>
          </p:nvSpPr>
          <p:spPr>
            <a:xfrm>
              <a:off x="1544434" y="299695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Elipse"/>
            <p:cNvSpPr/>
            <p:nvPr/>
          </p:nvSpPr>
          <p:spPr>
            <a:xfrm>
              <a:off x="1265403" y="263691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4067944" y="389458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18 Elipse"/>
            <p:cNvSpPr/>
            <p:nvPr/>
          </p:nvSpPr>
          <p:spPr>
            <a:xfrm>
              <a:off x="3944888" y="440702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Elipse"/>
            <p:cNvSpPr/>
            <p:nvPr/>
          </p:nvSpPr>
          <p:spPr>
            <a:xfrm>
              <a:off x="4457328" y="425462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Elipse"/>
            <p:cNvSpPr/>
            <p:nvPr/>
          </p:nvSpPr>
          <p:spPr>
            <a:xfrm>
              <a:off x="4249688" y="4689140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Elipse"/>
            <p:cNvSpPr/>
            <p:nvPr/>
          </p:nvSpPr>
          <p:spPr>
            <a:xfrm>
              <a:off x="4827476" y="4515653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Elipse"/>
            <p:cNvSpPr/>
            <p:nvPr/>
          </p:nvSpPr>
          <p:spPr>
            <a:xfrm>
              <a:off x="4593232" y="3861048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Elipse"/>
            <p:cNvSpPr/>
            <p:nvPr/>
          </p:nvSpPr>
          <p:spPr>
            <a:xfrm>
              <a:off x="5192270" y="4074604"/>
              <a:ext cx="360040" cy="3600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Elipse"/>
            <p:cNvSpPr/>
            <p:nvPr/>
          </p:nvSpPr>
          <p:spPr>
            <a:xfrm>
              <a:off x="5397133" y="317697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25 Elipse"/>
            <p:cNvSpPr/>
            <p:nvPr/>
          </p:nvSpPr>
          <p:spPr>
            <a:xfrm>
              <a:off x="5757173" y="3743636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26 Elipse"/>
            <p:cNvSpPr/>
            <p:nvPr/>
          </p:nvSpPr>
          <p:spPr>
            <a:xfrm>
              <a:off x="6129461" y="4335633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Elipse"/>
            <p:cNvSpPr/>
            <p:nvPr/>
          </p:nvSpPr>
          <p:spPr>
            <a:xfrm>
              <a:off x="5803608" y="245689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Elipse"/>
            <p:cNvSpPr/>
            <p:nvPr/>
          </p:nvSpPr>
          <p:spPr>
            <a:xfrm>
              <a:off x="6804248" y="299695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29 Elipse"/>
            <p:cNvSpPr/>
            <p:nvPr/>
          </p:nvSpPr>
          <p:spPr>
            <a:xfrm>
              <a:off x="6213716" y="3324599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Elipse"/>
            <p:cNvSpPr/>
            <p:nvPr/>
          </p:nvSpPr>
          <p:spPr>
            <a:xfrm>
              <a:off x="6984268" y="4355413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31 Elipse"/>
            <p:cNvSpPr/>
            <p:nvPr/>
          </p:nvSpPr>
          <p:spPr>
            <a:xfrm>
              <a:off x="6779568" y="3726014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32 Elipse"/>
            <p:cNvSpPr/>
            <p:nvPr/>
          </p:nvSpPr>
          <p:spPr>
            <a:xfrm>
              <a:off x="5187516" y="1700808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33 Elipse"/>
            <p:cNvSpPr/>
            <p:nvPr/>
          </p:nvSpPr>
          <p:spPr>
            <a:xfrm>
              <a:off x="5863747" y="1493168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34 Elipse"/>
            <p:cNvSpPr/>
            <p:nvPr/>
          </p:nvSpPr>
          <p:spPr>
            <a:xfrm>
              <a:off x="6489501" y="1700808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Elipse"/>
            <p:cNvSpPr/>
            <p:nvPr/>
          </p:nvSpPr>
          <p:spPr>
            <a:xfrm>
              <a:off x="7131149" y="2096852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Elipse"/>
            <p:cNvSpPr/>
            <p:nvPr/>
          </p:nvSpPr>
          <p:spPr>
            <a:xfrm>
              <a:off x="7812360" y="2609292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37 Elipse"/>
            <p:cNvSpPr/>
            <p:nvPr/>
          </p:nvSpPr>
          <p:spPr>
            <a:xfrm>
              <a:off x="8172400" y="3148045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Elipse"/>
            <p:cNvSpPr/>
            <p:nvPr/>
          </p:nvSpPr>
          <p:spPr>
            <a:xfrm>
              <a:off x="8334835" y="3672335"/>
              <a:ext cx="360040" cy="36004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2032484" y="2636911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184884" y="4259892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3755250" y="2779722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3</a:t>
            </a:r>
            <a:endParaRPr lang="en-US" sz="60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7442702" y="4715453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7499303" y="985336"/>
            <a:ext cx="73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004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Fuzzy clustering</a:t>
            </a:r>
            <a:endParaRPr lang="en-US" dirty="0"/>
          </a:p>
        </p:txBody>
      </p:sp>
      <p:sp>
        <p:nvSpPr>
          <p:cNvPr id="3" name="2 Elipse"/>
          <p:cNvSpPr/>
          <p:nvPr/>
        </p:nvSpPr>
        <p:spPr>
          <a:xfrm>
            <a:off x="1187624" y="4869160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Elipse"/>
          <p:cNvSpPr/>
          <p:nvPr/>
        </p:nvSpPr>
        <p:spPr>
          <a:xfrm>
            <a:off x="1700064" y="5240941"/>
            <a:ext cx="360040" cy="3600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9 Elipse"/>
          <p:cNvSpPr/>
          <p:nvPr/>
        </p:nvSpPr>
        <p:spPr>
          <a:xfrm>
            <a:off x="1672444" y="4689140"/>
            <a:ext cx="360040" cy="360040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11 Elipse"/>
          <p:cNvSpPr/>
          <p:nvPr/>
        </p:nvSpPr>
        <p:spPr>
          <a:xfrm>
            <a:off x="1508048" y="3717032"/>
            <a:ext cx="360040" cy="36004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Elipse"/>
          <p:cNvSpPr/>
          <p:nvPr/>
        </p:nvSpPr>
        <p:spPr>
          <a:xfrm>
            <a:off x="1184394" y="3356992"/>
            <a:ext cx="360040" cy="360040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13 Elipse"/>
          <p:cNvSpPr/>
          <p:nvPr/>
        </p:nvSpPr>
        <p:spPr>
          <a:xfrm>
            <a:off x="824354" y="35370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Elipse"/>
          <p:cNvSpPr/>
          <p:nvPr/>
        </p:nvSpPr>
        <p:spPr>
          <a:xfrm>
            <a:off x="905363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15 Elipse"/>
          <p:cNvSpPr/>
          <p:nvPr/>
        </p:nvSpPr>
        <p:spPr>
          <a:xfrm>
            <a:off x="1544434" y="299695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Elipse"/>
          <p:cNvSpPr/>
          <p:nvPr/>
        </p:nvSpPr>
        <p:spPr>
          <a:xfrm>
            <a:off x="4067944" y="389458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18 Elipse"/>
          <p:cNvSpPr/>
          <p:nvPr/>
        </p:nvSpPr>
        <p:spPr>
          <a:xfrm>
            <a:off x="3944888" y="44070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19 Elipse"/>
          <p:cNvSpPr/>
          <p:nvPr/>
        </p:nvSpPr>
        <p:spPr>
          <a:xfrm>
            <a:off x="4457328" y="4254624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4249688" y="4689140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21 Elipse"/>
          <p:cNvSpPr/>
          <p:nvPr/>
        </p:nvSpPr>
        <p:spPr>
          <a:xfrm>
            <a:off x="4827476" y="4515653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22 Elipse"/>
          <p:cNvSpPr/>
          <p:nvPr/>
        </p:nvSpPr>
        <p:spPr>
          <a:xfrm>
            <a:off x="4593232" y="3861048"/>
            <a:ext cx="360040" cy="36004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23 Elipse"/>
          <p:cNvSpPr/>
          <p:nvPr/>
        </p:nvSpPr>
        <p:spPr>
          <a:xfrm>
            <a:off x="5192270" y="4074604"/>
            <a:ext cx="360040" cy="360040"/>
          </a:xfrm>
          <a:prstGeom prst="ellipse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24 Elipse"/>
          <p:cNvSpPr/>
          <p:nvPr/>
        </p:nvSpPr>
        <p:spPr>
          <a:xfrm>
            <a:off x="5397133" y="3176972"/>
            <a:ext cx="360040" cy="36004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Elipse"/>
          <p:cNvSpPr/>
          <p:nvPr/>
        </p:nvSpPr>
        <p:spPr>
          <a:xfrm>
            <a:off x="5757173" y="3743636"/>
            <a:ext cx="360040" cy="36004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26 Elipse"/>
          <p:cNvSpPr/>
          <p:nvPr/>
        </p:nvSpPr>
        <p:spPr>
          <a:xfrm>
            <a:off x="6129461" y="4335633"/>
            <a:ext cx="360040" cy="36004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27 Elipse"/>
          <p:cNvSpPr/>
          <p:nvPr/>
        </p:nvSpPr>
        <p:spPr>
          <a:xfrm>
            <a:off x="5803608" y="2456892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28 Elipse"/>
          <p:cNvSpPr/>
          <p:nvPr/>
        </p:nvSpPr>
        <p:spPr>
          <a:xfrm>
            <a:off x="6804248" y="2996952"/>
            <a:ext cx="360040" cy="36004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29 Elipse"/>
          <p:cNvSpPr/>
          <p:nvPr/>
        </p:nvSpPr>
        <p:spPr>
          <a:xfrm>
            <a:off x="6213716" y="3324599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30 Elipse"/>
          <p:cNvSpPr/>
          <p:nvPr/>
        </p:nvSpPr>
        <p:spPr>
          <a:xfrm>
            <a:off x="6984268" y="4355413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31 Elipse"/>
          <p:cNvSpPr/>
          <p:nvPr/>
        </p:nvSpPr>
        <p:spPr>
          <a:xfrm>
            <a:off x="6779568" y="3726014"/>
            <a:ext cx="360040" cy="36004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32 Elipse"/>
          <p:cNvSpPr/>
          <p:nvPr/>
        </p:nvSpPr>
        <p:spPr>
          <a:xfrm>
            <a:off x="5187516" y="1700808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33 Elipse"/>
          <p:cNvSpPr/>
          <p:nvPr/>
        </p:nvSpPr>
        <p:spPr>
          <a:xfrm>
            <a:off x="5863747" y="149316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34 Elipse"/>
          <p:cNvSpPr/>
          <p:nvPr/>
        </p:nvSpPr>
        <p:spPr>
          <a:xfrm>
            <a:off x="6489501" y="1700808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35 Elipse"/>
          <p:cNvSpPr/>
          <p:nvPr/>
        </p:nvSpPr>
        <p:spPr>
          <a:xfrm>
            <a:off x="7131149" y="2096852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36 Elipse"/>
          <p:cNvSpPr/>
          <p:nvPr/>
        </p:nvSpPr>
        <p:spPr>
          <a:xfrm>
            <a:off x="7812360" y="2609292"/>
            <a:ext cx="360040" cy="36004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37 Elipse"/>
          <p:cNvSpPr/>
          <p:nvPr/>
        </p:nvSpPr>
        <p:spPr>
          <a:xfrm>
            <a:off x="8172400" y="314804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38 Elipse"/>
          <p:cNvSpPr/>
          <p:nvPr/>
        </p:nvSpPr>
        <p:spPr>
          <a:xfrm>
            <a:off x="8334835" y="3672335"/>
            <a:ext cx="360040" cy="36004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16 Elipse"/>
          <p:cNvSpPr/>
          <p:nvPr/>
        </p:nvSpPr>
        <p:spPr>
          <a:xfrm>
            <a:off x="1265403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Elipse"/>
          <p:cNvSpPr/>
          <p:nvPr/>
        </p:nvSpPr>
        <p:spPr>
          <a:xfrm>
            <a:off x="1548916" y="4221088"/>
            <a:ext cx="360040" cy="36004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47 Grupo"/>
          <p:cNvGrpSpPr/>
          <p:nvPr/>
        </p:nvGrpSpPr>
        <p:grpSpPr>
          <a:xfrm>
            <a:off x="1195201" y="2287851"/>
            <a:ext cx="2704143" cy="767589"/>
            <a:chOff x="1195201" y="2287851"/>
            <a:chExt cx="2704143" cy="767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3 CuadroTexto"/>
                <p:cNvSpPr txBox="1"/>
                <p:nvPr/>
              </p:nvSpPr>
              <p:spPr>
                <a:xfrm>
                  <a:off x="1601086" y="2287851"/>
                  <a:ext cx="22982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0.9,0.09,0.,0.,0.01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086" y="2287851"/>
                  <a:ext cx="229825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4 Elipse"/>
            <p:cNvSpPr/>
            <p:nvPr/>
          </p:nvSpPr>
          <p:spPr>
            <a:xfrm>
              <a:off x="1195201" y="2578424"/>
              <a:ext cx="500444" cy="477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474232" y="4105513"/>
            <a:ext cx="2830212" cy="534103"/>
            <a:chOff x="1474232" y="4105513"/>
            <a:chExt cx="2830212" cy="534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39 CuadroTexto"/>
                <p:cNvSpPr txBox="1"/>
                <p:nvPr/>
              </p:nvSpPr>
              <p:spPr>
                <a:xfrm>
                  <a:off x="1865122" y="4105513"/>
                  <a:ext cx="2439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0.45,0.50,0.05,0.,0.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3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122" y="4105513"/>
                  <a:ext cx="243932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40 Elipse"/>
            <p:cNvSpPr/>
            <p:nvPr/>
          </p:nvSpPr>
          <p:spPr>
            <a:xfrm>
              <a:off x="1474232" y="4162600"/>
              <a:ext cx="500444" cy="477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3137831" y="2636912"/>
            <a:ext cx="2689544" cy="958204"/>
            <a:chOff x="-700407" y="3681412"/>
            <a:chExt cx="2689544" cy="958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45 CuadroTexto"/>
                <p:cNvSpPr txBox="1"/>
                <p:nvPr/>
              </p:nvSpPr>
              <p:spPr>
                <a:xfrm>
                  <a:off x="-700407" y="3681412"/>
                  <a:ext cx="2349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/>
                              </a:rPr>
                              <m:t>0.01,0.,0.4,0.5,0.09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4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00407" y="3681412"/>
                  <a:ext cx="23495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46 Elipse"/>
            <p:cNvSpPr/>
            <p:nvPr/>
          </p:nvSpPr>
          <p:spPr>
            <a:xfrm>
              <a:off x="1488693" y="4162600"/>
              <a:ext cx="500444" cy="477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8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grpSp>
        <p:nvGrpSpPr>
          <p:cNvPr id="210" name="209 Grupo"/>
          <p:cNvGrpSpPr/>
          <p:nvPr/>
        </p:nvGrpSpPr>
        <p:grpSpPr>
          <a:xfrm>
            <a:off x="156234" y="2146074"/>
            <a:ext cx="4852272" cy="2774259"/>
            <a:chOff x="539552" y="3011216"/>
            <a:chExt cx="4852272" cy="2774259"/>
          </a:xfrm>
        </p:grpSpPr>
        <p:grpSp>
          <p:nvGrpSpPr>
            <p:cNvPr id="6" name="5 Grupo"/>
            <p:cNvGrpSpPr/>
            <p:nvPr/>
          </p:nvGrpSpPr>
          <p:grpSpPr>
            <a:xfrm>
              <a:off x="824355" y="3176972"/>
              <a:ext cx="4367916" cy="2424009"/>
              <a:chOff x="824354" y="1493168"/>
              <a:chExt cx="7870521" cy="4107813"/>
            </a:xfrm>
          </p:grpSpPr>
          <p:sp>
            <p:nvSpPr>
              <p:cNvPr id="3" name="2 Elipse"/>
              <p:cNvSpPr/>
              <p:nvPr/>
            </p:nvSpPr>
            <p:spPr>
              <a:xfrm>
                <a:off x="1187624" y="486916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8 Elipse"/>
              <p:cNvSpPr/>
              <p:nvPr/>
            </p:nvSpPr>
            <p:spPr>
              <a:xfrm>
                <a:off x="1700064" y="5240941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9 Elipse"/>
              <p:cNvSpPr/>
              <p:nvPr/>
            </p:nvSpPr>
            <p:spPr>
              <a:xfrm>
                <a:off x="1672444" y="468914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10 Elipse"/>
              <p:cNvSpPr/>
              <p:nvPr/>
            </p:nvSpPr>
            <p:spPr>
              <a:xfrm>
                <a:off x="1548916" y="422108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1508048" y="371703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1184394" y="335699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824354" y="353701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905363" y="29969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15 Elipse"/>
              <p:cNvSpPr/>
              <p:nvPr/>
            </p:nvSpPr>
            <p:spPr>
              <a:xfrm>
                <a:off x="1544434" y="29969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1265403" y="263691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17 Elipse"/>
              <p:cNvSpPr/>
              <p:nvPr/>
            </p:nvSpPr>
            <p:spPr>
              <a:xfrm>
                <a:off x="4067944" y="389458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3944888" y="440702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4457328" y="425462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4249688" y="4689140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4827476" y="4515653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22 Elipse"/>
              <p:cNvSpPr/>
              <p:nvPr/>
            </p:nvSpPr>
            <p:spPr>
              <a:xfrm>
                <a:off x="4593232" y="386104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5192270" y="407460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5397133" y="317697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5757173" y="3743636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6129461" y="4335633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27 Elipse"/>
              <p:cNvSpPr/>
              <p:nvPr/>
            </p:nvSpPr>
            <p:spPr>
              <a:xfrm>
                <a:off x="5803608" y="245689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28 Elipse"/>
              <p:cNvSpPr/>
              <p:nvPr/>
            </p:nvSpPr>
            <p:spPr>
              <a:xfrm>
                <a:off x="6804248" y="29969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6213716" y="3324599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6984268" y="4355413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6779568" y="3726014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5187516" y="170080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5863747" y="149316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6489501" y="1700808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7131149" y="209685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7812360" y="2609292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8172400" y="3148045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8334835" y="3672335"/>
                <a:ext cx="360040" cy="36004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61 Elipse"/>
            <p:cNvSpPr/>
            <p:nvPr/>
          </p:nvSpPr>
          <p:spPr>
            <a:xfrm>
              <a:off x="539552" y="3639433"/>
              <a:ext cx="1368152" cy="1147277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63 Elipse"/>
            <p:cNvSpPr/>
            <p:nvPr/>
          </p:nvSpPr>
          <p:spPr>
            <a:xfrm>
              <a:off x="771463" y="4786710"/>
              <a:ext cx="1141135" cy="998765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66 Elipse"/>
            <p:cNvSpPr/>
            <p:nvPr/>
          </p:nvSpPr>
          <p:spPr>
            <a:xfrm>
              <a:off x="2420795" y="4434008"/>
              <a:ext cx="1141135" cy="998765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68 Elipse"/>
            <p:cNvSpPr/>
            <p:nvPr/>
          </p:nvSpPr>
          <p:spPr>
            <a:xfrm rot="19279874">
              <a:off x="3494595" y="3454974"/>
              <a:ext cx="1054378" cy="2112611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71 Forma libre"/>
            <p:cNvSpPr/>
            <p:nvPr/>
          </p:nvSpPr>
          <p:spPr>
            <a:xfrm>
              <a:off x="3072861" y="3011216"/>
              <a:ext cx="2318963" cy="1734494"/>
            </a:xfrm>
            <a:custGeom>
              <a:avLst/>
              <a:gdLst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189186 w 2317548"/>
                <a:gd name="connsiteY5" fmla="*/ 268926 h 2003180"/>
                <a:gd name="connsiteX6" fmla="*/ 220717 w 2317548"/>
                <a:gd name="connsiteY6" fmla="*/ 190098 h 2003180"/>
                <a:gd name="connsiteX7" fmla="*/ 236483 w 2317548"/>
                <a:gd name="connsiteY7" fmla="*/ 142802 h 2003180"/>
                <a:gd name="connsiteX8" fmla="*/ 283779 w 2317548"/>
                <a:gd name="connsiteY8" fmla="*/ 95505 h 2003180"/>
                <a:gd name="connsiteX9" fmla="*/ 409903 w 2317548"/>
                <a:gd name="connsiteY9" fmla="*/ 63974 h 2003180"/>
                <a:gd name="connsiteX10" fmla="*/ 1008993 w 2317548"/>
                <a:gd name="connsiteY10" fmla="*/ 48208 h 2003180"/>
                <a:gd name="connsiteX11" fmla="*/ 1103586 w 2317548"/>
                <a:gd name="connsiteY11" fmla="*/ 79739 h 2003180"/>
                <a:gd name="connsiteX12" fmla="*/ 1198179 w 2317548"/>
                <a:gd name="connsiteY12" fmla="*/ 142802 h 2003180"/>
                <a:gd name="connsiteX13" fmla="*/ 1245476 w 2317548"/>
                <a:gd name="connsiteY13" fmla="*/ 174333 h 2003180"/>
                <a:gd name="connsiteX14" fmla="*/ 1292772 w 2317548"/>
                <a:gd name="connsiteY14" fmla="*/ 284691 h 2003180"/>
                <a:gd name="connsiteX15" fmla="*/ 1340069 w 2317548"/>
                <a:gd name="connsiteY15" fmla="*/ 363519 h 2003180"/>
                <a:gd name="connsiteX16" fmla="*/ 1450427 w 2317548"/>
                <a:gd name="connsiteY16" fmla="*/ 505408 h 2003180"/>
                <a:gd name="connsiteX17" fmla="*/ 1497724 w 2317548"/>
                <a:gd name="connsiteY17" fmla="*/ 568471 h 2003180"/>
                <a:gd name="connsiteX18" fmla="*/ 1560786 w 2317548"/>
                <a:gd name="connsiteY18" fmla="*/ 631533 h 2003180"/>
                <a:gd name="connsiteX19" fmla="*/ 1655379 w 2317548"/>
                <a:gd name="connsiteY19" fmla="*/ 741891 h 2003180"/>
                <a:gd name="connsiteX20" fmla="*/ 1749972 w 2317548"/>
                <a:gd name="connsiteY20" fmla="*/ 804953 h 2003180"/>
                <a:gd name="connsiteX21" fmla="*/ 1797269 w 2317548"/>
                <a:gd name="connsiteY21" fmla="*/ 836484 h 2003180"/>
                <a:gd name="connsiteX22" fmla="*/ 1860331 w 2317548"/>
                <a:gd name="connsiteY22" fmla="*/ 931077 h 2003180"/>
                <a:gd name="connsiteX23" fmla="*/ 1939158 w 2317548"/>
                <a:gd name="connsiteY23" fmla="*/ 1025671 h 2003180"/>
                <a:gd name="connsiteX24" fmla="*/ 1986455 w 2317548"/>
                <a:gd name="connsiteY24" fmla="*/ 1104498 h 2003180"/>
                <a:gd name="connsiteX25" fmla="*/ 2033752 w 2317548"/>
                <a:gd name="connsiteY25" fmla="*/ 1167560 h 2003180"/>
                <a:gd name="connsiteX26" fmla="*/ 2049517 w 2317548"/>
                <a:gd name="connsiteY26" fmla="*/ 1230622 h 2003180"/>
                <a:gd name="connsiteX27" fmla="*/ 2175641 w 2317548"/>
                <a:gd name="connsiteY27" fmla="*/ 1451339 h 2003180"/>
                <a:gd name="connsiteX28" fmla="*/ 2222938 w 2317548"/>
                <a:gd name="connsiteY28" fmla="*/ 1482871 h 2003180"/>
                <a:gd name="connsiteX29" fmla="*/ 2238703 w 2317548"/>
                <a:gd name="connsiteY29" fmla="*/ 1530167 h 2003180"/>
                <a:gd name="connsiteX30" fmla="*/ 2301765 w 2317548"/>
                <a:gd name="connsiteY30" fmla="*/ 1640526 h 2003180"/>
                <a:gd name="connsiteX31" fmla="*/ 2317531 w 2317548"/>
                <a:gd name="connsiteY31" fmla="*/ 1861243 h 2003180"/>
                <a:gd name="connsiteX32" fmla="*/ 2301765 w 2317548"/>
                <a:gd name="connsiteY32" fmla="*/ 1955836 h 2003180"/>
                <a:gd name="connsiteX33" fmla="*/ 2238703 w 2317548"/>
                <a:gd name="connsiteY33" fmla="*/ 1987367 h 2003180"/>
                <a:gd name="connsiteX34" fmla="*/ 2112579 w 2317548"/>
                <a:gd name="connsiteY34" fmla="*/ 2003133 h 2003180"/>
                <a:gd name="connsiteX35" fmla="*/ 2096814 w 2317548"/>
                <a:gd name="connsiteY35" fmla="*/ 2003133 h 2003180"/>
                <a:gd name="connsiteX36" fmla="*/ 1939158 w 2317548"/>
                <a:gd name="connsiteY36" fmla="*/ 1987367 h 2003180"/>
                <a:gd name="connsiteX37" fmla="*/ 1876096 w 2317548"/>
                <a:gd name="connsiteY37" fmla="*/ 1892774 h 2003180"/>
                <a:gd name="connsiteX38" fmla="*/ 1813034 w 2317548"/>
                <a:gd name="connsiteY38" fmla="*/ 1798181 h 2003180"/>
                <a:gd name="connsiteX39" fmla="*/ 1781503 w 2317548"/>
                <a:gd name="connsiteY39" fmla="*/ 1750884 h 2003180"/>
                <a:gd name="connsiteX40" fmla="*/ 1686910 w 2317548"/>
                <a:gd name="connsiteY40" fmla="*/ 1672057 h 2003180"/>
                <a:gd name="connsiteX41" fmla="*/ 1592317 w 2317548"/>
                <a:gd name="connsiteY41" fmla="*/ 1593229 h 2003180"/>
                <a:gd name="connsiteX42" fmla="*/ 1545021 w 2317548"/>
                <a:gd name="connsiteY42" fmla="*/ 1530167 h 2003180"/>
                <a:gd name="connsiteX43" fmla="*/ 1434662 w 2317548"/>
                <a:gd name="connsiteY43" fmla="*/ 1419808 h 2003180"/>
                <a:gd name="connsiteX44" fmla="*/ 1387365 w 2317548"/>
                <a:gd name="connsiteY44" fmla="*/ 1372512 h 2003180"/>
                <a:gd name="connsiteX45" fmla="*/ 1277007 w 2317548"/>
                <a:gd name="connsiteY45" fmla="*/ 1230622 h 2003180"/>
                <a:gd name="connsiteX46" fmla="*/ 1166648 w 2317548"/>
                <a:gd name="connsiteY46" fmla="*/ 1199091 h 2003180"/>
                <a:gd name="connsiteX47" fmla="*/ 1056290 w 2317548"/>
                <a:gd name="connsiteY47" fmla="*/ 1167560 h 2003180"/>
                <a:gd name="connsiteX48" fmla="*/ 756745 w 2317548"/>
                <a:gd name="connsiteY48" fmla="*/ 1151795 h 2003180"/>
                <a:gd name="connsiteX49" fmla="*/ 756745 w 2317548"/>
                <a:gd name="connsiteY49" fmla="*/ 1136029 h 2003180"/>
                <a:gd name="connsiteX50" fmla="*/ 630621 w 2317548"/>
                <a:gd name="connsiteY50" fmla="*/ 1025671 h 2003180"/>
                <a:gd name="connsiteX51" fmla="*/ 567558 w 2317548"/>
                <a:gd name="connsiteY51" fmla="*/ 962608 h 2003180"/>
                <a:gd name="connsiteX52" fmla="*/ 425669 w 2317548"/>
                <a:gd name="connsiteY52" fmla="*/ 883781 h 2003180"/>
                <a:gd name="connsiteX53" fmla="*/ 346841 w 2317548"/>
                <a:gd name="connsiteY53" fmla="*/ 899546 h 2003180"/>
                <a:gd name="connsiteX54" fmla="*/ 283779 w 2317548"/>
                <a:gd name="connsiteY54" fmla="*/ 1025671 h 2003180"/>
                <a:gd name="connsiteX55" fmla="*/ 268014 w 2317548"/>
                <a:gd name="connsiteY55" fmla="*/ 1072967 h 2003180"/>
                <a:gd name="connsiteX56" fmla="*/ 283779 w 2317548"/>
                <a:gd name="connsiteY56" fmla="*/ 978374 h 2003180"/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189186 w 2317548"/>
                <a:gd name="connsiteY5" fmla="*/ 268926 h 2003180"/>
                <a:gd name="connsiteX6" fmla="*/ 220717 w 2317548"/>
                <a:gd name="connsiteY6" fmla="*/ 190098 h 2003180"/>
                <a:gd name="connsiteX7" fmla="*/ 236483 w 2317548"/>
                <a:gd name="connsiteY7" fmla="*/ 142802 h 2003180"/>
                <a:gd name="connsiteX8" fmla="*/ 283779 w 2317548"/>
                <a:gd name="connsiteY8" fmla="*/ 95505 h 2003180"/>
                <a:gd name="connsiteX9" fmla="*/ 409903 w 2317548"/>
                <a:gd name="connsiteY9" fmla="*/ 63974 h 2003180"/>
                <a:gd name="connsiteX10" fmla="*/ 1008993 w 2317548"/>
                <a:gd name="connsiteY10" fmla="*/ 48208 h 2003180"/>
                <a:gd name="connsiteX11" fmla="*/ 1103586 w 2317548"/>
                <a:gd name="connsiteY11" fmla="*/ 79739 h 2003180"/>
                <a:gd name="connsiteX12" fmla="*/ 1198179 w 2317548"/>
                <a:gd name="connsiteY12" fmla="*/ 142802 h 2003180"/>
                <a:gd name="connsiteX13" fmla="*/ 1245476 w 2317548"/>
                <a:gd name="connsiteY13" fmla="*/ 174333 h 2003180"/>
                <a:gd name="connsiteX14" fmla="*/ 1292772 w 2317548"/>
                <a:gd name="connsiteY14" fmla="*/ 284691 h 2003180"/>
                <a:gd name="connsiteX15" fmla="*/ 1340069 w 2317548"/>
                <a:gd name="connsiteY15" fmla="*/ 363519 h 2003180"/>
                <a:gd name="connsiteX16" fmla="*/ 1450427 w 2317548"/>
                <a:gd name="connsiteY16" fmla="*/ 505408 h 2003180"/>
                <a:gd name="connsiteX17" fmla="*/ 1497724 w 2317548"/>
                <a:gd name="connsiteY17" fmla="*/ 568471 h 2003180"/>
                <a:gd name="connsiteX18" fmla="*/ 1560786 w 2317548"/>
                <a:gd name="connsiteY18" fmla="*/ 631533 h 2003180"/>
                <a:gd name="connsiteX19" fmla="*/ 1655379 w 2317548"/>
                <a:gd name="connsiteY19" fmla="*/ 741891 h 2003180"/>
                <a:gd name="connsiteX20" fmla="*/ 1749972 w 2317548"/>
                <a:gd name="connsiteY20" fmla="*/ 804953 h 2003180"/>
                <a:gd name="connsiteX21" fmla="*/ 1797269 w 2317548"/>
                <a:gd name="connsiteY21" fmla="*/ 836484 h 2003180"/>
                <a:gd name="connsiteX22" fmla="*/ 1860331 w 2317548"/>
                <a:gd name="connsiteY22" fmla="*/ 931077 h 2003180"/>
                <a:gd name="connsiteX23" fmla="*/ 1939158 w 2317548"/>
                <a:gd name="connsiteY23" fmla="*/ 1025671 h 2003180"/>
                <a:gd name="connsiteX24" fmla="*/ 1986455 w 2317548"/>
                <a:gd name="connsiteY24" fmla="*/ 1104498 h 2003180"/>
                <a:gd name="connsiteX25" fmla="*/ 2033752 w 2317548"/>
                <a:gd name="connsiteY25" fmla="*/ 1167560 h 2003180"/>
                <a:gd name="connsiteX26" fmla="*/ 2049517 w 2317548"/>
                <a:gd name="connsiteY26" fmla="*/ 1230622 h 2003180"/>
                <a:gd name="connsiteX27" fmla="*/ 2175641 w 2317548"/>
                <a:gd name="connsiteY27" fmla="*/ 1451339 h 2003180"/>
                <a:gd name="connsiteX28" fmla="*/ 2222938 w 2317548"/>
                <a:gd name="connsiteY28" fmla="*/ 1482871 h 2003180"/>
                <a:gd name="connsiteX29" fmla="*/ 2238703 w 2317548"/>
                <a:gd name="connsiteY29" fmla="*/ 1530167 h 2003180"/>
                <a:gd name="connsiteX30" fmla="*/ 2301765 w 2317548"/>
                <a:gd name="connsiteY30" fmla="*/ 1640526 h 2003180"/>
                <a:gd name="connsiteX31" fmla="*/ 2317531 w 2317548"/>
                <a:gd name="connsiteY31" fmla="*/ 1861243 h 2003180"/>
                <a:gd name="connsiteX32" fmla="*/ 2301765 w 2317548"/>
                <a:gd name="connsiteY32" fmla="*/ 1955836 h 2003180"/>
                <a:gd name="connsiteX33" fmla="*/ 2238703 w 2317548"/>
                <a:gd name="connsiteY33" fmla="*/ 1987367 h 2003180"/>
                <a:gd name="connsiteX34" fmla="*/ 2112579 w 2317548"/>
                <a:gd name="connsiteY34" fmla="*/ 2003133 h 2003180"/>
                <a:gd name="connsiteX35" fmla="*/ 2096814 w 2317548"/>
                <a:gd name="connsiteY35" fmla="*/ 2003133 h 2003180"/>
                <a:gd name="connsiteX36" fmla="*/ 1939158 w 2317548"/>
                <a:gd name="connsiteY36" fmla="*/ 1987367 h 2003180"/>
                <a:gd name="connsiteX37" fmla="*/ 1876096 w 2317548"/>
                <a:gd name="connsiteY37" fmla="*/ 1892774 h 2003180"/>
                <a:gd name="connsiteX38" fmla="*/ 1813034 w 2317548"/>
                <a:gd name="connsiteY38" fmla="*/ 1798181 h 2003180"/>
                <a:gd name="connsiteX39" fmla="*/ 1781503 w 2317548"/>
                <a:gd name="connsiteY39" fmla="*/ 1750884 h 2003180"/>
                <a:gd name="connsiteX40" fmla="*/ 1686910 w 2317548"/>
                <a:gd name="connsiteY40" fmla="*/ 1672057 h 2003180"/>
                <a:gd name="connsiteX41" fmla="*/ 1592317 w 2317548"/>
                <a:gd name="connsiteY41" fmla="*/ 1593229 h 2003180"/>
                <a:gd name="connsiteX42" fmla="*/ 1545021 w 2317548"/>
                <a:gd name="connsiteY42" fmla="*/ 1530167 h 2003180"/>
                <a:gd name="connsiteX43" fmla="*/ 1434662 w 2317548"/>
                <a:gd name="connsiteY43" fmla="*/ 1419808 h 2003180"/>
                <a:gd name="connsiteX44" fmla="*/ 1387365 w 2317548"/>
                <a:gd name="connsiteY44" fmla="*/ 1372512 h 2003180"/>
                <a:gd name="connsiteX45" fmla="*/ 1277007 w 2317548"/>
                <a:gd name="connsiteY45" fmla="*/ 1230622 h 2003180"/>
                <a:gd name="connsiteX46" fmla="*/ 1166648 w 2317548"/>
                <a:gd name="connsiteY46" fmla="*/ 1199091 h 2003180"/>
                <a:gd name="connsiteX47" fmla="*/ 1056290 w 2317548"/>
                <a:gd name="connsiteY47" fmla="*/ 1167560 h 2003180"/>
                <a:gd name="connsiteX48" fmla="*/ 756745 w 2317548"/>
                <a:gd name="connsiteY48" fmla="*/ 1151795 h 2003180"/>
                <a:gd name="connsiteX49" fmla="*/ 756745 w 2317548"/>
                <a:gd name="connsiteY49" fmla="*/ 1136029 h 2003180"/>
                <a:gd name="connsiteX50" fmla="*/ 630621 w 2317548"/>
                <a:gd name="connsiteY50" fmla="*/ 1025671 h 2003180"/>
                <a:gd name="connsiteX51" fmla="*/ 567558 w 2317548"/>
                <a:gd name="connsiteY51" fmla="*/ 962608 h 2003180"/>
                <a:gd name="connsiteX52" fmla="*/ 425669 w 2317548"/>
                <a:gd name="connsiteY52" fmla="*/ 883781 h 2003180"/>
                <a:gd name="connsiteX53" fmla="*/ 346841 w 2317548"/>
                <a:gd name="connsiteY53" fmla="*/ 899546 h 2003180"/>
                <a:gd name="connsiteX54" fmla="*/ 283779 w 2317548"/>
                <a:gd name="connsiteY54" fmla="*/ 1025671 h 2003180"/>
                <a:gd name="connsiteX55" fmla="*/ 204952 w 2317548"/>
                <a:gd name="connsiteY55" fmla="*/ 962608 h 2003180"/>
                <a:gd name="connsiteX56" fmla="*/ 283779 w 2317548"/>
                <a:gd name="connsiteY56" fmla="*/ 978374 h 2003180"/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31531 w 2317548"/>
                <a:gd name="connsiteY5" fmla="*/ 489643 h 2003180"/>
                <a:gd name="connsiteX6" fmla="*/ 189186 w 2317548"/>
                <a:gd name="connsiteY6" fmla="*/ 268926 h 2003180"/>
                <a:gd name="connsiteX7" fmla="*/ 220717 w 2317548"/>
                <a:gd name="connsiteY7" fmla="*/ 190098 h 2003180"/>
                <a:gd name="connsiteX8" fmla="*/ 236483 w 2317548"/>
                <a:gd name="connsiteY8" fmla="*/ 142802 h 2003180"/>
                <a:gd name="connsiteX9" fmla="*/ 283779 w 2317548"/>
                <a:gd name="connsiteY9" fmla="*/ 95505 h 2003180"/>
                <a:gd name="connsiteX10" fmla="*/ 409903 w 2317548"/>
                <a:gd name="connsiteY10" fmla="*/ 63974 h 2003180"/>
                <a:gd name="connsiteX11" fmla="*/ 1008993 w 2317548"/>
                <a:gd name="connsiteY11" fmla="*/ 48208 h 2003180"/>
                <a:gd name="connsiteX12" fmla="*/ 1103586 w 2317548"/>
                <a:gd name="connsiteY12" fmla="*/ 79739 h 2003180"/>
                <a:gd name="connsiteX13" fmla="*/ 1198179 w 2317548"/>
                <a:gd name="connsiteY13" fmla="*/ 142802 h 2003180"/>
                <a:gd name="connsiteX14" fmla="*/ 1245476 w 2317548"/>
                <a:gd name="connsiteY14" fmla="*/ 174333 h 2003180"/>
                <a:gd name="connsiteX15" fmla="*/ 1292772 w 2317548"/>
                <a:gd name="connsiteY15" fmla="*/ 284691 h 2003180"/>
                <a:gd name="connsiteX16" fmla="*/ 1340069 w 2317548"/>
                <a:gd name="connsiteY16" fmla="*/ 363519 h 2003180"/>
                <a:gd name="connsiteX17" fmla="*/ 1450427 w 2317548"/>
                <a:gd name="connsiteY17" fmla="*/ 505408 h 2003180"/>
                <a:gd name="connsiteX18" fmla="*/ 1497724 w 2317548"/>
                <a:gd name="connsiteY18" fmla="*/ 568471 h 2003180"/>
                <a:gd name="connsiteX19" fmla="*/ 1560786 w 2317548"/>
                <a:gd name="connsiteY19" fmla="*/ 631533 h 2003180"/>
                <a:gd name="connsiteX20" fmla="*/ 1655379 w 2317548"/>
                <a:gd name="connsiteY20" fmla="*/ 741891 h 2003180"/>
                <a:gd name="connsiteX21" fmla="*/ 1749972 w 2317548"/>
                <a:gd name="connsiteY21" fmla="*/ 804953 h 2003180"/>
                <a:gd name="connsiteX22" fmla="*/ 1797269 w 2317548"/>
                <a:gd name="connsiteY22" fmla="*/ 836484 h 2003180"/>
                <a:gd name="connsiteX23" fmla="*/ 1860331 w 2317548"/>
                <a:gd name="connsiteY23" fmla="*/ 931077 h 2003180"/>
                <a:gd name="connsiteX24" fmla="*/ 1939158 w 2317548"/>
                <a:gd name="connsiteY24" fmla="*/ 1025671 h 2003180"/>
                <a:gd name="connsiteX25" fmla="*/ 1986455 w 2317548"/>
                <a:gd name="connsiteY25" fmla="*/ 1104498 h 2003180"/>
                <a:gd name="connsiteX26" fmla="*/ 2033752 w 2317548"/>
                <a:gd name="connsiteY26" fmla="*/ 1167560 h 2003180"/>
                <a:gd name="connsiteX27" fmla="*/ 2049517 w 2317548"/>
                <a:gd name="connsiteY27" fmla="*/ 1230622 h 2003180"/>
                <a:gd name="connsiteX28" fmla="*/ 2175641 w 2317548"/>
                <a:gd name="connsiteY28" fmla="*/ 1451339 h 2003180"/>
                <a:gd name="connsiteX29" fmla="*/ 2222938 w 2317548"/>
                <a:gd name="connsiteY29" fmla="*/ 1482871 h 2003180"/>
                <a:gd name="connsiteX30" fmla="*/ 2238703 w 2317548"/>
                <a:gd name="connsiteY30" fmla="*/ 1530167 h 2003180"/>
                <a:gd name="connsiteX31" fmla="*/ 2301765 w 2317548"/>
                <a:gd name="connsiteY31" fmla="*/ 1640526 h 2003180"/>
                <a:gd name="connsiteX32" fmla="*/ 2317531 w 2317548"/>
                <a:gd name="connsiteY32" fmla="*/ 1861243 h 2003180"/>
                <a:gd name="connsiteX33" fmla="*/ 2301765 w 2317548"/>
                <a:gd name="connsiteY33" fmla="*/ 1955836 h 2003180"/>
                <a:gd name="connsiteX34" fmla="*/ 2238703 w 2317548"/>
                <a:gd name="connsiteY34" fmla="*/ 1987367 h 2003180"/>
                <a:gd name="connsiteX35" fmla="*/ 2112579 w 2317548"/>
                <a:gd name="connsiteY35" fmla="*/ 2003133 h 2003180"/>
                <a:gd name="connsiteX36" fmla="*/ 2096814 w 2317548"/>
                <a:gd name="connsiteY36" fmla="*/ 2003133 h 2003180"/>
                <a:gd name="connsiteX37" fmla="*/ 1939158 w 2317548"/>
                <a:gd name="connsiteY37" fmla="*/ 1987367 h 2003180"/>
                <a:gd name="connsiteX38" fmla="*/ 1876096 w 2317548"/>
                <a:gd name="connsiteY38" fmla="*/ 1892774 h 2003180"/>
                <a:gd name="connsiteX39" fmla="*/ 1813034 w 2317548"/>
                <a:gd name="connsiteY39" fmla="*/ 1798181 h 2003180"/>
                <a:gd name="connsiteX40" fmla="*/ 1781503 w 2317548"/>
                <a:gd name="connsiteY40" fmla="*/ 1750884 h 2003180"/>
                <a:gd name="connsiteX41" fmla="*/ 1686910 w 2317548"/>
                <a:gd name="connsiteY41" fmla="*/ 1672057 h 2003180"/>
                <a:gd name="connsiteX42" fmla="*/ 1592317 w 2317548"/>
                <a:gd name="connsiteY42" fmla="*/ 1593229 h 2003180"/>
                <a:gd name="connsiteX43" fmla="*/ 1545021 w 2317548"/>
                <a:gd name="connsiteY43" fmla="*/ 1530167 h 2003180"/>
                <a:gd name="connsiteX44" fmla="*/ 1434662 w 2317548"/>
                <a:gd name="connsiteY44" fmla="*/ 1419808 h 2003180"/>
                <a:gd name="connsiteX45" fmla="*/ 1387365 w 2317548"/>
                <a:gd name="connsiteY45" fmla="*/ 1372512 h 2003180"/>
                <a:gd name="connsiteX46" fmla="*/ 1277007 w 2317548"/>
                <a:gd name="connsiteY46" fmla="*/ 1230622 h 2003180"/>
                <a:gd name="connsiteX47" fmla="*/ 1166648 w 2317548"/>
                <a:gd name="connsiteY47" fmla="*/ 1199091 h 2003180"/>
                <a:gd name="connsiteX48" fmla="*/ 1056290 w 2317548"/>
                <a:gd name="connsiteY48" fmla="*/ 1167560 h 2003180"/>
                <a:gd name="connsiteX49" fmla="*/ 756745 w 2317548"/>
                <a:gd name="connsiteY49" fmla="*/ 1151795 h 2003180"/>
                <a:gd name="connsiteX50" fmla="*/ 756745 w 2317548"/>
                <a:gd name="connsiteY50" fmla="*/ 1136029 h 2003180"/>
                <a:gd name="connsiteX51" fmla="*/ 630621 w 2317548"/>
                <a:gd name="connsiteY51" fmla="*/ 1025671 h 2003180"/>
                <a:gd name="connsiteX52" fmla="*/ 567558 w 2317548"/>
                <a:gd name="connsiteY52" fmla="*/ 962608 h 2003180"/>
                <a:gd name="connsiteX53" fmla="*/ 425669 w 2317548"/>
                <a:gd name="connsiteY53" fmla="*/ 883781 h 2003180"/>
                <a:gd name="connsiteX54" fmla="*/ 346841 w 2317548"/>
                <a:gd name="connsiteY54" fmla="*/ 899546 h 2003180"/>
                <a:gd name="connsiteX55" fmla="*/ 283779 w 2317548"/>
                <a:gd name="connsiteY55" fmla="*/ 1025671 h 2003180"/>
                <a:gd name="connsiteX56" fmla="*/ 204952 w 2317548"/>
                <a:gd name="connsiteY56" fmla="*/ 962608 h 2003180"/>
                <a:gd name="connsiteX57" fmla="*/ 283779 w 2317548"/>
                <a:gd name="connsiteY57" fmla="*/ 978374 h 2003180"/>
                <a:gd name="connsiteX0" fmla="*/ 283779 w 2317548"/>
                <a:gd name="connsiteY0" fmla="*/ 978374 h 2003180"/>
                <a:gd name="connsiteX1" fmla="*/ 283779 w 2317548"/>
                <a:gd name="connsiteY1" fmla="*/ 978374 h 2003180"/>
                <a:gd name="connsiteX2" fmla="*/ 110358 w 2317548"/>
                <a:gd name="connsiteY2" fmla="*/ 962608 h 2003180"/>
                <a:gd name="connsiteX3" fmla="*/ 31531 w 2317548"/>
                <a:gd name="connsiteY3" fmla="*/ 836484 h 2003180"/>
                <a:gd name="connsiteX4" fmla="*/ 0 w 2317548"/>
                <a:gd name="connsiteY4" fmla="*/ 741891 h 2003180"/>
                <a:gd name="connsiteX5" fmla="*/ 31531 w 2317548"/>
                <a:gd name="connsiteY5" fmla="*/ 489643 h 2003180"/>
                <a:gd name="connsiteX6" fmla="*/ 126123 w 2317548"/>
                <a:gd name="connsiteY6" fmla="*/ 268926 h 2003180"/>
                <a:gd name="connsiteX7" fmla="*/ 220717 w 2317548"/>
                <a:gd name="connsiteY7" fmla="*/ 190098 h 2003180"/>
                <a:gd name="connsiteX8" fmla="*/ 236483 w 2317548"/>
                <a:gd name="connsiteY8" fmla="*/ 142802 h 2003180"/>
                <a:gd name="connsiteX9" fmla="*/ 283779 w 2317548"/>
                <a:gd name="connsiteY9" fmla="*/ 95505 h 2003180"/>
                <a:gd name="connsiteX10" fmla="*/ 409903 w 2317548"/>
                <a:gd name="connsiteY10" fmla="*/ 63974 h 2003180"/>
                <a:gd name="connsiteX11" fmla="*/ 1008993 w 2317548"/>
                <a:gd name="connsiteY11" fmla="*/ 48208 h 2003180"/>
                <a:gd name="connsiteX12" fmla="*/ 1103586 w 2317548"/>
                <a:gd name="connsiteY12" fmla="*/ 79739 h 2003180"/>
                <a:gd name="connsiteX13" fmla="*/ 1198179 w 2317548"/>
                <a:gd name="connsiteY13" fmla="*/ 142802 h 2003180"/>
                <a:gd name="connsiteX14" fmla="*/ 1245476 w 2317548"/>
                <a:gd name="connsiteY14" fmla="*/ 174333 h 2003180"/>
                <a:gd name="connsiteX15" fmla="*/ 1292772 w 2317548"/>
                <a:gd name="connsiteY15" fmla="*/ 284691 h 2003180"/>
                <a:gd name="connsiteX16" fmla="*/ 1340069 w 2317548"/>
                <a:gd name="connsiteY16" fmla="*/ 363519 h 2003180"/>
                <a:gd name="connsiteX17" fmla="*/ 1450427 w 2317548"/>
                <a:gd name="connsiteY17" fmla="*/ 505408 h 2003180"/>
                <a:gd name="connsiteX18" fmla="*/ 1497724 w 2317548"/>
                <a:gd name="connsiteY18" fmla="*/ 568471 h 2003180"/>
                <a:gd name="connsiteX19" fmla="*/ 1560786 w 2317548"/>
                <a:gd name="connsiteY19" fmla="*/ 631533 h 2003180"/>
                <a:gd name="connsiteX20" fmla="*/ 1655379 w 2317548"/>
                <a:gd name="connsiteY20" fmla="*/ 741891 h 2003180"/>
                <a:gd name="connsiteX21" fmla="*/ 1749972 w 2317548"/>
                <a:gd name="connsiteY21" fmla="*/ 804953 h 2003180"/>
                <a:gd name="connsiteX22" fmla="*/ 1797269 w 2317548"/>
                <a:gd name="connsiteY22" fmla="*/ 836484 h 2003180"/>
                <a:gd name="connsiteX23" fmla="*/ 1860331 w 2317548"/>
                <a:gd name="connsiteY23" fmla="*/ 931077 h 2003180"/>
                <a:gd name="connsiteX24" fmla="*/ 1939158 w 2317548"/>
                <a:gd name="connsiteY24" fmla="*/ 1025671 h 2003180"/>
                <a:gd name="connsiteX25" fmla="*/ 1986455 w 2317548"/>
                <a:gd name="connsiteY25" fmla="*/ 1104498 h 2003180"/>
                <a:gd name="connsiteX26" fmla="*/ 2033752 w 2317548"/>
                <a:gd name="connsiteY26" fmla="*/ 1167560 h 2003180"/>
                <a:gd name="connsiteX27" fmla="*/ 2049517 w 2317548"/>
                <a:gd name="connsiteY27" fmla="*/ 1230622 h 2003180"/>
                <a:gd name="connsiteX28" fmla="*/ 2175641 w 2317548"/>
                <a:gd name="connsiteY28" fmla="*/ 1451339 h 2003180"/>
                <a:gd name="connsiteX29" fmla="*/ 2222938 w 2317548"/>
                <a:gd name="connsiteY29" fmla="*/ 1482871 h 2003180"/>
                <a:gd name="connsiteX30" fmla="*/ 2238703 w 2317548"/>
                <a:gd name="connsiteY30" fmla="*/ 1530167 h 2003180"/>
                <a:gd name="connsiteX31" fmla="*/ 2301765 w 2317548"/>
                <a:gd name="connsiteY31" fmla="*/ 1640526 h 2003180"/>
                <a:gd name="connsiteX32" fmla="*/ 2317531 w 2317548"/>
                <a:gd name="connsiteY32" fmla="*/ 1861243 h 2003180"/>
                <a:gd name="connsiteX33" fmla="*/ 2301765 w 2317548"/>
                <a:gd name="connsiteY33" fmla="*/ 1955836 h 2003180"/>
                <a:gd name="connsiteX34" fmla="*/ 2238703 w 2317548"/>
                <a:gd name="connsiteY34" fmla="*/ 1987367 h 2003180"/>
                <a:gd name="connsiteX35" fmla="*/ 2112579 w 2317548"/>
                <a:gd name="connsiteY35" fmla="*/ 2003133 h 2003180"/>
                <a:gd name="connsiteX36" fmla="*/ 2096814 w 2317548"/>
                <a:gd name="connsiteY36" fmla="*/ 2003133 h 2003180"/>
                <a:gd name="connsiteX37" fmla="*/ 1939158 w 2317548"/>
                <a:gd name="connsiteY37" fmla="*/ 1987367 h 2003180"/>
                <a:gd name="connsiteX38" fmla="*/ 1876096 w 2317548"/>
                <a:gd name="connsiteY38" fmla="*/ 1892774 h 2003180"/>
                <a:gd name="connsiteX39" fmla="*/ 1813034 w 2317548"/>
                <a:gd name="connsiteY39" fmla="*/ 1798181 h 2003180"/>
                <a:gd name="connsiteX40" fmla="*/ 1781503 w 2317548"/>
                <a:gd name="connsiteY40" fmla="*/ 1750884 h 2003180"/>
                <a:gd name="connsiteX41" fmla="*/ 1686910 w 2317548"/>
                <a:gd name="connsiteY41" fmla="*/ 1672057 h 2003180"/>
                <a:gd name="connsiteX42" fmla="*/ 1592317 w 2317548"/>
                <a:gd name="connsiteY42" fmla="*/ 1593229 h 2003180"/>
                <a:gd name="connsiteX43" fmla="*/ 1545021 w 2317548"/>
                <a:gd name="connsiteY43" fmla="*/ 1530167 h 2003180"/>
                <a:gd name="connsiteX44" fmla="*/ 1434662 w 2317548"/>
                <a:gd name="connsiteY44" fmla="*/ 1419808 h 2003180"/>
                <a:gd name="connsiteX45" fmla="*/ 1387365 w 2317548"/>
                <a:gd name="connsiteY45" fmla="*/ 1372512 h 2003180"/>
                <a:gd name="connsiteX46" fmla="*/ 1277007 w 2317548"/>
                <a:gd name="connsiteY46" fmla="*/ 1230622 h 2003180"/>
                <a:gd name="connsiteX47" fmla="*/ 1166648 w 2317548"/>
                <a:gd name="connsiteY47" fmla="*/ 1199091 h 2003180"/>
                <a:gd name="connsiteX48" fmla="*/ 1056290 w 2317548"/>
                <a:gd name="connsiteY48" fmla="*/ 1167560 h 2003180"/>
                <a:gd name="connsiteX49" fmla="*/ 756745 w 2317548"/>
                <a:gd name="connsiteY49" fmla="*/ 1151795 h 2003180"/>
                <a:gd name="connsiteX50" fmla="*/ 756745 w 2317548"/>
                <a:gd name="connsiteY50" fmla="*/ 1136029 h 2003180"/>
                <a:gd name="connsiteX51" fmla="*/ 630621 w 2317548"/>
                <a:gd name="connsiteY51" fmla="*/ 1025671 h 2003180"/>
                <a:gd name="connsiteX52" fmla="*/ 567558 w 2317548"/>
                <a:gd name="connsiteY52" fmla="*/ 962608 h 2003180"/>
                <a:gd name="connsiteX53" fmla="*/ 425669 w 2317548"/>
                <a:gd name="connsiteY53" fmla="*/ 883781 h 2003180"/>
                <a:gd name="connsiteX54" fmla="*/ 346841 w 2317548"/>
                <a:gd name="connsiteY54" fmla="*/ 899546 h 2003180"/>
                <a:gd name="connsiteX55" fmla="*/ 283779 w 2317548"/>
                <a:gd name="connsiteY55" fmla="*/ 1025671 h 2003180"/>
                <a:gd name="connsiteX56" fmla="*/ 204952 w 2317548"/>
                <a:gd name="connsiteY56" fmla="*/ 962608 h 2003180"/>
                <a:gd name="connsiteX57" fmla="*/ 283779 w 2317548"/>
                <a:gd name="connsiteY57" fmla="*/ 978374 h 2003180"/>
                <a:gd name="connsiteX0" fmla="*/ 283779 w 2317548"/>
                <a:gd name="connsiteY0" fmla="*/ 995234 h 2020040"/>
                <a:gd name="connsiteX1" fmla="*/ 283779 w 2317548"/>
                <a:gd name="connsiteY1" fmla="*/ 995234 h 2020040"/>
                <a:gd name="connsiteX2" fmla="*/ 110358 w 2317548"/>
                <a:gd name="connsiteY2" fmla="*/ 979468 h 2020040"/>
                <a:gd name="connsiteX3" fmla="*/ 31531 w 2317548"/>
                <a:gd name="connsiteY3" fmla="*/ 853344 h 2020040"/>
                <a:gd name="connsiteX4" fmla="*/ 0 w 2317548"/>
                <a:gd name="connsiteY4" fmla="*/ 758751 h 2020040"/>
                <a:gd name="connsiteX5" fmla="*/ 31531 w 2317548"/>
                <a:gd name="connsiteY5" fmla="*/ 506503 h 2020040"/>
                <a:gd name="connsiteX6" fmla="*/ 126123 w 2317548"/>
                <a:gd name="connsiteY6" fmla="*/ 285786 h 2020040"/>
                <a:gd name="connsiteX7" fmla="*/ 220717 w 2317548"/>
                <a:gd name="connsiteY7" fmla="*/ 206958 h 2020040"/>
                <a:gd name="connsiteX8" fmla="*/ 567559 w 2317548"/>
                <a:gd name="connsiteY8" fmla="*/ 2007 h 2020040"/>
                <a:gd name="connsiteX9" fmla="*/ 283779 w 2317548"/>
                <a:gd name="connsiteY9" fmla="*/ 112365 h 2020040"/>
                <a:gd name="connsiteX10" fmla="*/ 409903 w 2317548"/>
                <a:gd name="connsiteY10" fmla="*/ 80834 h 2020040"/>
                <a:gd name="connsiteX11" fmla="*/ 1008993 w 2317548"/>
                <a:gd name="connsiteY11" fmla="*/ 65068 h 2020040"/>
                <a:gd name="connsiteX12" fmla="*/ 1103586 w 2317548"/>
                <a:gd name="connsiteY12" fmla="*/ 96599 h 2020040"/>
                <a:gd name="connsiteX13" fmla="*/ 1198179 w 2317548"/>
                <a:gd name="connsiteY13" fmla="*/ 159662 h 2020040"/>
                <a:gd name="connsiteX14" fmla="*/ 1245476 w 2317548"/>
                <a:gd name="connsiteY14" fmla="*/ 191193 h 2020040"/>
                <a:gd name="connsiteX15" fmla="*/ 1292772 w 2317548"/>
                <a:gd name="connsiteY15" fmla="*/ 301551 h 2020040"/>
                <a:gd name="connsiteX16" fmla="*/ 1340069 w 2317548"/>
                <a:gd name="connsiteY16" fmla="*/ 380379 h 2020040"/>
                <a:gd name="connsiteX17" fmla="*/ 1450427 w 2317548"/>
                <a:gd name="connsiteY17" fmla="*/ 522268 h 2020040"/>
                <a:gd name="connsiteX18" fmla="*/ 1497724 w 2317548"/>
                <a:gd name="connsiteY18" fmla="*/ 585331 h 2020040"/>
                <a:gd name="connsiteX19" fmla="*/ 1560786 w 2317548"/>
                <a:gd name="connsiteY19" fmla="*/ 648393 h 2020040"/>
                <a:gd name="connsiteX20" fmla="*/ 1655379 w 2317548"/>
                <a:gd name="connsiteY20" fmla="*/ 758751 h 2020040"/>
                <a:gd name="connsiteX21" fmla="*/ 1749972 w 2317548"/>
                <a:gd name="connsiteY21" fmla="*/ 821813 h 2020040"/>
                <a:gd name="connsiteX22" fmla="*/ 1797269 w 2317548"/>
                <a:gd name="connsiteY22" fmla="*/ 853344 h 2020040"/>
                <a:gd name="connsiteX23" fmla="*/ 1860331 w 2317548"/>
                <a:gd name="connsiteY23" fmla="*/ 947937 h 2020040"/>
                <a:gd name="connsiteX24" fmla="*/ 1939158 w 2317548"/>
                <a:gd name="connsiteY24" fmla="*/ 1042531 h 2020040"/>
                <a:gd name="connsiteX25" fmla="*/ 1986455 w 2317548"/>
                <a:gd name="connsiteY25" fmla="*/ 1121358 h 2020040"/>
                <a:gd name="connsiteX26" fmla="*/ 2033752 w 2317548"/>
                <a:gd name="connsiteY26" fmla="*/ 1184420 h 2020040"/>
                <a:gd name="connsiteX27" fmla="*/ 2049517 w 2317548"/>
                <a:gd name="connsiteY27" fmla="*/ 1247482 h 2020040"/>
                <a:gd name="connsiteX28" fmla="*/ 2175641 w 2317548"/>
                <a:gd name="connsiteY28" fmla="*/ 1468199 h 2020040"/>
                <a:gd name="connsiteX29" fmla="*/ 2222938 w 2317548"/>
                <a:gd name="connsiteY29" fmla="*/ 1499731 h 2020040"/>
                <a:gd name="connsiteX30" fmla="*/ 2238703 w 2317548"/>
                <a:gd name="connsiteY30" fmla="*/ 1547027 h 2020040"/>
                <a:gd name="connsiteX31" fmla="*/ 2301765 w 2317548"/>
                <a:gd name="connsiteY31" fmla="*/ 1657386 h 2020040"/>
                <a:gd name="connsiteX32" fmla="*/ 2317531 w 2317548"/>
                <a:gd name="connsiteY32" fmla="*/ 1878103 h 2020040"/>
                <a:gd name="connsiteX33" fmla="*/ 2301765 w 2317548"/>
                <a:gd name="connsiteY33" fmla="*/ 1972696 h 2020040"/>
                <a:gd name="connsiteX34" fmla="*/ 2238703 w 2317548"/>
                <a:gd name="connsiteY34" fmla="*/ 2004227 h 2020040"/>
                <a:gd name="connsiteX35" fmla="*/ 2112579 w 2317548"/>
                <a:gd name="connsiteY35" fmla="*/ 2019993 h 2020040"/>
                <a:gd name="connsiteX36" fmla="*/ 2096814 w 2317548"/>
                <a:gd name="connsiteY36" fmla="*/ 2019993 h 2020040"/>
                <a:gd name="connsiteX37" fmla="*/ 1939158 w 2317548"/>
                <a:gd name="connsiteY37" fmla="*/ 2004227 h 2020040"/>
                <a:gd name="connsiteX38" fmla="*/ 1876096 w 2317548"/>
                <a:gd name="connsiteY38" fmla="*/ 1909634 h 2020040"/>
                <a:gd name="connsiteX39" fmla="*/ 1813034 w 2317548"/>
                <a:gd name="connsiteY39" fmla="*/ 1815041 h 2020040"/>
                <a:gd name="connsiteX40" fmla="*/ 1781503 w 2317548"/>
                <a:gd name="connsiteY40" fmla="*/ 1767744 h 2020040"/>
                <a:gd name="connsiteX41" fmla="*/ 1686910 w 2317548"/>
                <a:gd name="connsiteY41" fmla="*/ 1688917 h 2020040"/>
                <a:gd name="connsiteX42" fmla="*/ 1592317 w 2317548"/>
                <a:gd name="connsiteY42" fmla="*/ 1610089 h 2020040"/>
                <a:gd name="connsiteX43" fmla="*/ 1545021 w 2317548"/>
                <a:gd name="connsiteY43" fmla="*/ 1547027 h 2020040"/>
                <a:gd name="connsiteX44" fmla="*/ 1434662 w 2317548"/>
                <a:gd name="connsiteY44" fmla="*/ 1436668 h 2020040"/>
                <a:gd name="connsiteX45" fmla="*/ 1387365 w 2317548"/>
                <a:gd name="connsiteY45" fmla="*/ 1389372 h 2020040"/>
                <a:gd name="connsiteX46" fmla="*/ 1277007 w 2317548"/>
                <a:gd name="connsiteY46" fmla="*/ 1247482 h 2020040"/>
                <a:gd name="connsiteX47" fmla="*/ 1166648 w 2317548"/>
                <a:gd name="connsiteY47" fmla="*/ 1215951 h 2020040"/>
                <a:gd name="connsiteX48" fmla="*/ 1056290 w 2317548"/>
                <a:gd name="connsiteY48" fmla="*/ 1184420 h 2020040"/>
                <a:gd name="connsiteX49" fmla="*/ 756745 w 2317548"/>
                <a:gd name="connsiteY49" fmla="*/ 1168655 h 2020040"/>
                <a:gd name="connsiteX50" fmla="*/ 756745 w 2317548"/>
                <a:gd name="connsiteY50" fmla="*/ 1152889 h 2020040"/>
                <a:gd name="connsiteX51" fmla="*/ 630621 w 2317548"/>
                <a:gd name="connsiteY51" fmla="*/ 1042531 h 2020040"/>
                <a:gd name="connsiteX52" fmla="*/ 567558 w 2317548"/>
                <a:gd name="connsiteY52" fmla="*/ 979468 h 2020040"/>
                <a:gd name="connsiteX53" fmla="*/ 425669 w 2317548"/>
                <a:gd name="connsiteY53" fmla="*/ 900641 h 2020040"/>
                <a:gd name="connsiteX54" fmla="*/ 346841 w 2317548"/>
                <a:gd name="connsiteY54" fmla="*/ 916406 h 2020040"/>
                <a:gd name="connsiteX55" fmla="*/ 283779 w 2317548"/>
                <a:gd name="connsiteY55" fmla="*/ 1042531 h 2020040"/>
                <a:gd name="connsiteX56" fmla="*/ 204952 w 2317548"/>
                <a:gd name="connsiteY56" fmla="*/ 979468 h 2020040"/>
                <a:gd name="connsiteX57" fmla="*/ 283779 w 2317548"/>
                <a:gd name="connsiteY57" fmla="*/ 995234 h 2020040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772511 w 2317548"/>
                <a:gd name="connsiteY8" fmla="*/ 16679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756745 w 2317548"/>
                <a:gd name="connsiteY50" fmla="*/ 1136030 h 2003181"/>
                <a:gd name="connsiteX51" fmla="*/ 630621 w 2317548"/>
                <a:gd name="connsiteY51" fmla="*/ 1025672 h 2003181"/>
                <a:gd name="connsiteX52" fmla="*/ 567558 w 2317548"/>
                <a:gd name="connsiteY52" fmla="*/ 962609 h 2003181"/>
                <a:gd name="connsiteX53" fmla="*/ 425669 w 2317548"/>
                <a:gd name="connsiteY53" fmla="*/ 883782 h 2003181"/>
                <a:gd name="connsiteX54" fmla="*/ 346841 w 2317548"/>
                <a:gd name="connsiteY54" fmla="*/ 899547 h 2003181"/>
                <a:gd name="connsiteX55" fmla="*/ 283779 w 2317548"/>
                <a:gd name="connsiteY55" fmla="*/ 1025672 h 2003181"/>
                <a:gd name="connsiteX56" fmla="*/ 204952 w 2317548"/>
                <a:gd name="connsiteY56" fmla="*/ 962609 h 2003181"/>
                <a:gd name="connsiteX57" fmla="*/ 283779 w 2317548"/>
                <a:gd name="connsiteY57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756745 w 2317548"/>
                <a:gd name="connsiteY50" fmla="*/ 1136030 h 2003181"/>
                <a:gd name="connsiteX51" fmla="*/ 630621 w 2317548"/>
                <a:gd name="connsiteY51" fmla="*/ 1025672 h 2003181"/>
                <a:gd name="connsiteX52" fmla="*/ 567558 w 2317548"/>
                <a:gd name="connsiteY52" fmla="*/ 962609 h 2003181"/>
                <a:gd name="connsiteX53" fmla="*/ 425669 w 2317548"/>
                <a:gd name="connsiteY53" fmla="*/ 883782 h 2003181"/>
                <a:gd name="connsiteX54" fmla="*/ 346841 w 2317548"/>
                <a:gd name="connsiteY54" fmla="*/ 899547 h 2003181"/>
                <a:gd name="connsiteX55" fmla="*/ 283779 w 2317548"/>
                <a:gd name="connsiteY55" fmla="*/ 1025672 h 2003181"/>
                <a:gd name="connsiteX56" fmla="*/ 204952 w 2317548"/>
                <a:gd name="connsiteY56" fmla="*/ 962609 h 2003181"/>
                <a:gd name="connsiteX57" fmla="*/ 283779 w 2317548"/>
                <a:gd name="connsiteY57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835573 w 2317548"/>
                <a:gd name="connsiteY50" fmla="*/ 1057202 h 2003181"/>
                <a:gd name="connsiteX51" fmla="*/ 630621 w 2317548"/>
                <a:gd name="connsiteY51" fmla="*/ 1025672 h 2003181"/>
                <a:gd name="connsiteX52" fmla="*/ 567558 w 2317548"/>
                <a:gd name="connsiteY52" fmla="*/ 962609 h 2003181"/>
                <a:gd name="connsiteX53" fmla="*/ 425669 w 2317548"/>
                <a:gd name="connsiteY53" fmla="*/ 883782 h 2003181"/>
                <a:gd name="connsiteX54" fmla="*/ 346841 w 2317548"/>
                <a:gd name="connsiteY54" fmla="*/ 899547 h 2003181"/>
                <a:gd name="connsiteX55" fmla="*/ 283779 w 2317548"/>
                <a:gd name="connsiteY55" fmla="*/ 1025672 h 2003181"/>
                <a:gd name="connsiteX56" fmla="*/ 204952 w 2317548"/>
                <a:gd name="connsiteY56" fmla="*/ 962609 h 2003181"/>
                <a:gd name="connsiteX57" fmla="*/ 283779 w 2317548"/>
                <a:gd name="connsiteY57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835573 w 2317548"/>
                <a:gd name="connsiteY50" fmla="*/ 1057202 h 2003181"/>
                <a:gd name="connsiteX51" fmla="*/ 756745 w 2317548"/>
                <a:gd name="connsiteY51" fmla="*/ 883782 h 2003181"/>
                <a:gd name="connsiteX52" fmla="*/ 630621 w 2317548"/>
                <a:gd name="connsiteY52" fmla="*/ 1025672 h 2003181"/>
                <a:gd name="connsiteX53" fmla="*/ 567558 w 2317548"/>
                <a:gd name="connsiteY53" fmla="*/ 962609 h 2003181"/>
                <a:gd name="connsiteX54" fmla="*/ 425669 w 2317548"/>
                <a:gd name="connsiteY54" fmla="*/ 883782 h 2003181"/>
                <a:gd name="connsiteX55" fmla="*/ 346841 w 2317548"/>
                <a:gd name="connsiteY55" fmla="*/ 899547 h 2003181"/>
                <a:gd name="connsiteX56" fmla="*/ 283779 w 2317548"/>
                <a:gd name="connsiteY56" fmla="*/ 1025672 h 2003181"/>
                <a:gd name="connsiteX57" fmla="*/ 204952 w 2317548"/>
                <a:gd name="connsiteY57" fmla="*/ 962609 h 2003181"/>
                <a:gd name="connsiteX58" fmla="*/ 283779 w 2317548"/>
                <a:gd name="connsiteY58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914401 w 2317548"/>
                <a:gd name="connsiteY50" fmla="*/ 978374 h 2003181"/>
                <a:gd name="connsiteX51" fmla="*/ 756745 w 2317548"/>
                <a:gd name="connsiteY51" fmla="*/ 883782 h 2003181"/>
                <a:gd name="connsiteX52" fmla="*/ 630621 w 2317548"/>
                <a:gd name="connsiteY52" fmla="*/ 1025672 h 2003181"/>
                <a:gd name="connsiteX53" fmla="*/ 567558 w 2317548"/>
                <a:gd name="connsiteY53" fmla="*/ 962609 h 2003181"/>
                <a:gd name="connsiteX54" fmla="*/ 425669 w 2317548"/>
                <a:gd name="connsiteY54" fmla="*/ 883782 h 2003181"/>
                <a:gd name="connsiteX55" fmla="*/ 346841 w 2317548"/>
                <a:gd name="connsiteY55" fmla="*/ 899547 h 2003181"/>
                <a:gd name="connsiteX56" fmla="*/ 283779 w 2317548"/>
                <a:gd name="connsiteY56" fmla="*/ 1025672 h 2003181"/>
                <a:gd name="connsiteX57" fmla="*/ 204952 w 2317548"/>
                <a:gd name="connsiteY57" fmla="*/ 962609 h 2003181"/>
                <a:gd name="connsiteX58" fmla="*/ 283779 w 2317548"/>
                <a:gd name="connsiteY58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756745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30621 w 2317548"/>
                <a:gd name="connsiteY53" fmla="*/ 1025672 h 2003181"/>
                <a:gd name="connsiteX54" fmla="*/ 567558 w 2317548"/>
                <a:gd name="connsiteY54" fmla="*/ 962609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1024759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30621 w 2317548"/>
                <a:gd name="connsiteY53" fmla="*/ 1025672 h 2003181"/>
                <a:gd name="connsiteX54" fmla="*/ 567558 w 2317548"/>
                <a:gd name="connsiteY54" fmla="*/ 962609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1024759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46387 w 2317548"/>
                <a:gd name="connsiteY53" fmla="*/ 899548 h 2003181"/>
                <a:gd name="connsiteX54" fmla="*/ 567558 w 2317548"/>
                <a:gd name="connsiteY54" fmla="*/ 962609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03181"/>
                <a:gd name="connsiteX1" fmla="*/ 283779 w 2317548"/>
                <a:gd name="connsiteY1" fmla="*/ 978375 h 2003181"/>
                <a:gd name="connsiteX2" fmla="*/ 110358 w 2317548"/>
                <a:gd name="connsiteY2" fmla="*/ 962609 h 2003181"/>
                <a:gd name="connsiteX3" fmla="*/ 31531 w 2317548"/>
                <a:gd name="connsiteY3" fmla="*/ 836485 h 2003181"/>
                <a:gd name="connsiteX4" fmla="*/ 0 w 2317548"/>
                <a:gd name="connsiteY4" fmla="*/ 741892 h 2003181"/>
                <a:gd name="connsiteX5" fmla="*/ 31531 w 2317548"/>
                <a:gd name="connsiteY5" fmla="*/ 489644 h 2003181"/>
                <a:gd name="connsiteX6" fmla="*/ 126123 w 2317548"/>
                <a:gd name="connsiteY6" fmla="*/ 268927 h 2003181"/>
                <a:gd name="connsiteX7" fmla="*/ 220717 w 2317548"/>
                <a:gd name="connsiteY7" fmla="*/ 190099 h 2003181"/>
                <a:gd name="connsiteX8" fmla="*/ 346842 w 2317548"/>
                <a:gd name="connsiteY8" fmla="*/ 79741 h 2003181"/>
                <a:gd name="connsiteX9" fmla="*/ 283779 w 2317548"/>
                <a:gd name="connsiteY9" fmla="*/ 95506 h 2003181"/>
                <a:gd name="connsiteX10" fmla="*/ 409903 w 2317548"/>
                <a:gd name="connsiteY10" fmla="*/ 63975 h 2003181"/>
                <a:gd name="connsiteX11" fmla="*/ 1008993 w 2317548"/>
                <a:gd name="connsiteY11" fmla="*/ 48209 h 2003181"/>
                <a:gd name="connsiteX12" fmla="*/ 1103586 w 2317548"/>
                <a:gd name="connsiteY12" fmla="*/ 79740 h 2003181"/>
                <a:gd name="connsiteX13" fmla="*/ 1198179 w 2317548"/>
                <a:gd name="connsiteY13" fmla="*/ 142803 h 2003181"/>
                <a:gd name="connsiteX14" fmla="*/ 1245476 w 2317548"/>
                <a:gd name="connsiteY14" fmla="*/ 174334 h 2003181"/>
                <a:gd name="connsiteX15" fmla="*/ 1292772 w 2317548"/>
                <a:gd name="connsiteY15" fmla="*/ 284692 h 2003181"/>
                <a:gd name="connsiteX16" fmla="*/ 1340069 w 2317548"/>
                <a:gd name="connsiteY16" fmla="*/ 363520 h 2003181"/>
                <a:gd name="connsiteX17" fmla="*/ 1450427 w 2317548"/>
                <a:gd name="connsiteY17" fmla="*/ 505409 h 2003181"/>
                <a:gd name="connsiteX18" fmla="*/ 1497724 w 2317548"/>
                <a:gd name="connsiteY18" fmla="*/ 568472 h 2003181"/>
                <a:gd name="connsiteX19" fmla="*/ 1560786 w 2317548"/>
                <a:gd name="connsiteY19" fmla="*/ 631534 h 2003181"/>
                <a:gd name="connsiteX20" fmla="*/ 1655379 w 2317548"/>
                <a:gd name="connsiteY20" fmla="*/ 741892 h 2003181"/>
                <a:gd name="connsiteX21" fmla="*/ 1749972 w 2317548"/>
                <a:gd name="connsiteY21" fmla="*/ 804954 h 2003181"/>
                <a:gd name="connsiteX22" fmla="*/ 1797269 w 2317548"/>
                <a:gd name="connsiteY22" fmla="*/ 836485 h 2003181"/>
                <a:gd name="connsiteX23" fmla="*/ 1860331 w 2317548"/>
                <a:gd name="connsiteY23" fmla="*/ 931078 h 2003181"/>
                <a:gd name="connsiteX24" fmla="*/ 1939158 w 2317548"/>
                <a:gd name="connsiteY24" fmla="*/ 1025672 h 2003181"/>
                <a:gd name="connsiteX25" fmla="*/ 1986455 w 2317548"/>
                <a:gd name="connsiteY25" fmla="*/ 1104499 h 2003181"/>
                <a:gd name="connsiteX26" fmla="*/ 2033752 w 2317548"/>
                <a:gd name="connsiteY26" fmla="*/ 1167561 h 2003181"/>
                <a:gd name="connsiteX27" fmla="*/ 2049517 w 2317548"/>
                <a:gd name="connsiteY27" fmla="*/ 1230623 h 2003181"/>
                <a:gd name="connsiteX28" fmla="*/ 2175641 w 2317548"/>
                <a:gd name="connsiteY28" fmla="*/ 1451340 h 2003181"/>
                <a:gd name="connsiteX29" fmla="*/ 2222938 w 2317548"/>
                <a:gd name="connsiteY29" fmla="*/ 1482872 h 2003181"/>
                <a:gd name="connsiteX30" fmla="*/ 2238703 w 2317548"/>
                <a:gd name="connsiteY30" fmla="*/ 1530168 h 2003181"/>
                <a:gd name="connsiteX31" fmla="*/ 2301765 w 2317548"/>
                <a:gd name="connsiteY31" fmla="*/ 1640527 h 2003181"/>
                <a:gd name="connsiteX32" fmla="*/ 2317531 w 2317548"/>
                <a:gd name="connsiteY32" fmla="*/ 1861244 h 2003181"/>
                <a:gd name="connsiteX33" fmla="*/ 2301765 w 2317548"/>
                <a:gd name="connsiteY33" fmla="*/ 1955837 h 2003181"/>
                <a:gd name="connsiteX34" fmla="*/ 2238703 w 2317548"/>
                <a:gd name="connsiteY34" fmla="*/ 1987368 h 2003181"/>
                <a:gd name="connsiteX35" fmla="*/ 2112579 w 2317548"/>
                <a:gd name="connsiteY35" fmla="*/ 2003134 h 2003181"/>
                <a:gd name="connsiteX36" fmla="*/ 2096814 w 2317548"/>
                <a:gd name="connsiteY36" fmla="*/ 2003134 h 2003181"/>
                <a:gd name="connsiteX37" fmla="*/ 1939158 w 2317548"/>
                <a:gd name="connsiteY37" fmla="*/ 1987368 h 2003181"/>
                <a:gd name="connsiteX38" fmla="*/ 1876096 w 2317548"/>
                <a:gd name="connsiteY38" fmla="*/ 1892775 h 2003181"/>
                <a:gd name="connsiteX39" fmla="*/ 1813034 w 2317548"/>
                <a:gd name="connsiteY39" fmla="*/ 1798182 h 2003181"/>
                <a:gd name="connsiteX40" fmla="*/ 1781503 w 2317548"/>
                <a:gd name="connsiteY40" fmla="*/ 1750885 h 2003181"/>
                <a:gd name="connsiteX41" fmla="*/ 1686910 w 2317548"/>
                <a:gd name="connsiteY41" fmla="*/ 1672058 h 2003181"/>
                <a:gd name="connsiteX42" fmla="*/ 1592317 w 2317548"/>
                <a:gd name="connsiteY42" fmla="*/ 1593230 h 2003181"/>
                <a:gd name="connsiteX43" fmla="*/ 1545021 w 2317548"/>
                <a:gd name="connsiteY43" fmla="*/ 1530168 h 2003181"/>
                <a:gd name="connsiteX44" fmla="*/ 1434662 w 2317548"/>
                <a:gd name="connsiteY44" fmla="*/ 1419809 h 2003181"/>
                <a:gd name="connsiteX45" fmla="*/ 1387365 w 2317548"/>
                <a:gd name="connsiteY45" fmla="*/ 1372513 h 2003181"/>
                <a:gd name="connsiteX46" fmla="*/ 1277007 w 2317548"/>
                <a:gd name="connsiteY46" fmla="*/ 1230623 h 2003181"/>
                <a:gd name="connsiteX47" fmla="*/ 1166648 w 2317548"/>
                <a:gd name="connsiteY47" fmla="*/ 1199092 h 2003181"/>
                <a:gd name="connsiteX48" fmla="*/ 1056290 w 2317548"/>
                <a:gd name="connsiteY48" fmla="*/ 1167561 h 2003181"/>
                <a:gd name="connsiteX49" fmla="*/ 1024759 w 2317548"/>
                <a:gd name="connsiteY49" fmla="*/ 1151796 h 2003181"/>
                <a:gd name="connsiteX50" fmla="*/ 1056290 w 2317548"/>
                <a:gd name="connsiteY50" fmla="*/ 1104499 h 2003181"/>
                <a:gd name="connsiteX51" fmla="*/ 914401 w 2317548"/>
                <a:gd name="connsiteY51" fmla="*/ 978374 h 2003181"/>
                <a:gd name="connsiteX52" fmla="*/ 756745 w 2317548"/>
                <a:gd name="connsiteY52" fmla="*/ 883782 h 2003181"/>
                <a:gd name="connsiteX53" fmla="*/ 646387 w 2317548"/>
                <a:gd name="connsiteY53" fmla="*/ 899548 h 2003181"/>
                <a:gd name="connsiteX54" fmla="*/ 551793 w 2317548"/>
                <a:gd name="connsiteY54" fmla="*/ 899547 h 2003181"/>
                <a:gd name="connsiteX55" fmla="*/ 425669 w 2317548"/>
                <a:gd name="connsiteY55" fmla="*/ 883782 h 2003181"/>
                <a:gd name="connsiteX56" fmla="*/ 346841 w 2317548"/>
                <a:gd name="connsiteY56" fmla="*/ 899547 h 2003181"/>
                <a:gd name="connsiteX57" fmla="*/ 283779 w 2317548"/>
                <a:gd name="connsiteY57" fmla="*/ 1025672 h 2003181"/>
                <a:gd name="connsiteX58" fmla="*/ 204952 w 2317548"/>
                <a:gd name="connsiteY58" fmla="*/ 962609 h 2003181"/>
                <a:gd name="connsiteX59" fmla="*/ 283779 w 2317548"/>
                <a:gd name="connsiteY59" fmla="*/ 978375 h 2003181"/>
                <a:gd name="connsiteX0" fmla="*/ 283779 w 2317548"/>
                <a:gd name="connsiteY0" fmla="*/ 978375 h 2055695"/>
                <a:gd name="connsiteX1" fmla="*/ 283779 w 2317548"/>
                <a:gd name="connsiteY1" fmla="*/ 978375 h 2055695"/>
                <a:gd name="connsiteX2" fmla="*/ 110358 w 2317548"/>
                <a:gd name="connsiteY2" fmla="*/ 962609 h 2055695"/>
                <a:gd name="connsiteX3" fmla="*/ 31531 w 2317548"/>
                <a:gd name="connsiteY3" fmla="*/ 836485 h 2055695"/>
                <a:gd name="connsiteX4" fmla="*/ 0 w 2317548"/>
                <a:gd name="connsiteY4" fmla="*/ 741892 h 2055695"/>
                <a:gd name="connsiteX5" fmla="*/ 31531 w 2317548"/>
                <a:gd name="connsiteY5" fmla="*/ 489644 h 2055695"/>
                <a:gd name="connsiteX6" fmla="*/ 126123 w 2317548"/>
                <a:gd name="connsiteY6" fmla="*/ 268927 h 2055695"/>
                <a:gd name="connsiteX7" fmla="*/ 220717 w 2317548"/>
                <a:gd name="connsiteY7" fmla="*/ 190099 h 2055695"/>
                <a:gd name="connsiteX8" fmla="*/ 346842 w 2317548"/>
                <a:gd name="connsiteY8" fmla="*/ 79741 h 2055695"/>
                <a:gd name="connsiteX9" fmla="*/ 283779 w 2317548"/>
                <a:gd name="connsiteY9" fmla="*/ 95506 h 2055695"/>
                <a:gd name="connsiteX10" fmla="*/ 409903 w 2317548"/>
                <a:gd name="connsiteY10" fmla="*/ 63975 h 2055695"/>
                <a:gd name="connsiteX11" fmla="*/ 1008993 w 2317548"/>
                <a:gd name="connsiteY11" fmla="*/ 48209 h 2055695"/>
                <a:gd name="connsiteX12" fmla="*/ 1103586 w 2317548"/>
                <a:gd name="connsiteY12" fmla="*/ 79740 h 2055695"/>
                <a:gd name="connsiteX13" fmla="*/ 1198179 w 2317548"/>
                <a:gd name="connsiteY13" fmla="*/ 142803 h 2055695"/>
                <a:gd name="connsiteX14" fmla="*/ 1245476 w 2317548"/>
                <a:gd name="connsiteY14" fmla="*/ 174334 h 2055695"/>
                <a:gd name="connsiteX15" fmla="*/ 1292772 w 2317548"/>
                <a:gd name="connsiteY15" fmla="*/ 284692 h 2055695"/>
                <a:gd name="connsiteX16" fmla="*/ 1340069 w 2317548"/>
                <a:gd name="connsiteY16" fmla="*/ 363520 h 2055695"/>
                <a:gd name="connsiteX17" fmla="*/ 1450427 w 2317548"/>
                <a:gd name="connsiteY17" fmla="*/ 505409 h 2055695"/>
                <a:gd name="connsiteX18" fmla="*/ 1497724 w 2317548"/>
                <a:gd name="connsiteY18" fmla="*/ 568472 h 2055695"/>
                <a:gd name="connsiteX19" fmla="*/ 1560786 w 2317548"/>
                <a:gd name="connsiteY19" fmla="*/ 631534 h 2055695"/>
                <a:gd name="connsiteX20" fmla="*/ 1655379 w 2317548"/>
                <a:gd name="connsiteY20" fmla="*/ 741892 h 2055695"/>
                <a:gd name="connsiteX21" fmla="*/ 1749972 w 2317548"/>
                <a:gd name="connsiteY21" fmla="*/ 804954 h 2055695"/>
                <a:gd name="connsiteX22" fmla="*/ 1797269 w 2317548"/>
                <a:gd name="connsiteY22" fmla="*/ 836485 h 2055695"/>
                <a:gd name="connsiteX23" fmla="*/ 1860331 w 2317548"/>
                <a:gd name="connsiteY23" fmla="*/ 931078 h 2055695"/>
                <a:gd name="connsiteX24" fmla="*/ 1939158 w 2317548"/>
                <a:gd name="connsiteY24" fmla="*/ 1025672 h 2055695"/>
                <a:gd name="connsiteX25" fmla="*/ 1986455 w 2317548"/>
                <a:gd name="connsiteY25" fmla="*/ 1104499 h 2055695"/>
                <a:gd name="connsiteX26" fmla="*/ 2033752 w 2317548"/>
                <a:gd name="connsiteY26" fmla="*/ 1167561 h 2055695"/>
                <a:gd name="connsiteX27" fmla="*/ 2049517 w 2317548"/>
                <a:gd name="connsiteY27" fmla="*/ 1230623 h 2055695"/>
                <a:gd name="connsiteX28" fmla="*/ 2175641 w 2317548"/>
                <a:gd name="connsiteY28" fmla="*/ 1451340 h 2055695"/>
                <a:gd name="connsiteX29" fmla="*/ 2222938 w 2317548"/>
                <a:gd name="connsiteY29" fmla="*/ 1482872 h 2055695"/>
                <a:gd name="connsiteX30" fmla="*/ 2238703 w 2317548"/>
                <a:gd name="connsiteY30" fmla="*/ 1530168 h 2055695"/>
                <a:gd name="connsiteX31" fmla="*/ 2301765 w 2317548"/>
                <a:gd name="connsiteY31" fmla="*/ 1640527 h 2055695"/>
                <a:gd name="connsiteX32" fmla="*/ 2317531 w 2317548"/>
                <a:gd name="connsiteY32" fmla="*/ 1861244 h 2055695"/>
                <a:gd name="connsiteX33" fmla="*/ 2301765 w 2317548"/>
                <a:gd name="connsiteY33" fmla="*/ 1955837 h 2055695"/>
                <a:gd name="connsiteX34" fmla="*/ 2238703 w 2317548"/>
                <a:gd name="connsiteY34" fmla="*/ 1987368 h 2055695"/>
                <a:gd name="connsiteX35" fmla="*/ 2112579 w 2317548"/>
                <a:gd name="connsiteY35" fmla="*/ 2003134 h 2055695"/>
                <a:gd name="connsiteX36" fmla="*/ 2096814 w 2317548"/>
                <a:gd name="connsiteY36" fmla="*/ 2003134 h 2055695"/>
                <a:gd name="connsiteX37" fmla="*/ 1907626 w 2317548"/>
                <a:gd name="connsiteY37" fmla="*/ 2050430 h 2055695"/>
                <a:gd name="connsiteX38" fmla="*/ 1876096 w 2317548"/>
                <a:gd name="connsiteY38" fmla="*/ 1892775 h 2055695"/>
                <a:gd name="connsiteX39" fmla="*/ 1813034 w 2317548"/>
                <a:gd name="connsiteY39" fmla="*/ 1798182 h 2055695"/>
                <a:gd name="connsiteX40" fmla="*/ 1781503 w 2317548"/>
                <a:gd name="connsiteY40" fmla="*/ 1750885 h 2055695"/>
                <a:gd name="connsiteX41" fmla="*/ 1686910 w 2317548"/>
                <a:gd name="connsiteY41" fmla="*/ 1672058 h 2055695"/>
                <a:gd name="connsiteX42" fmla="*/ 1592317 w 2317548"/>
                <a:gd name="connsiteY42" fmla="*/ 1593230 h 2055695"/>
                <a:gd name="connsiteX43" fmla="*/ 1545021 w 2317548"/>
                <a:gd name="connsiteY43" fmla="*/ 1530168 h 2055695"/>
                <a:gd name="connsiteX44" fmla="*/ 1434662 w 2317548"/>
                <a:gd name="connsiteY44" fmla="*/ 1419809 h 2055695"/>
                <a:gd name="connsiteX45" fmla="*/ 1387365 w 2317548"/>
                <a:gd name="connsiteY45" fmla="*/ 1372513 h 2055695"/>
                <a:gd name="connsiteX46" fmla="*/ 1277007 w 2317548"/>
                <a:gd name="connsiteY46" fmla="*/ 1230623 h 2055695"/>
                <a:gd name="connsiteX47" fmla="*/ 1166648 w 2317548"/>
                <a:gd name="connsiteY47" fmla="*/ 1199092 h 2055695"/>
                <a:gd name="connsiteX48" fmla="*/ 1056290 w 2317548"/>
                <a:gd name="connsiteY48" fmla="*/ 1167561 h 2055695"/>
                <a:gd name="connsiteX49" fmla="*/ 1024759 w 2317548"/>
                <a:gd name="connsiteY49" fmla="*/ 1151796 h 2055695"/>
                <a:gd name="connsiteX50" fmla="*/ 1056290 w 2317548"/>
                <a:gd name="connsiteY50" fmla="*/ 1104499 h 2055695"/>
                <a:gd name="connsiteX51" fmla="*/ 914401 w 2317548"/>
                <a:gd name="connsiteY51" fmla="*/ 978374 h 2055695"/>
                <a:gd name="connsiteX52" fmla="*/ 756745 w 2317548"/>
                <a:gd name="connsiteY52" fmla="*/ 883782 h 2055695"/>
                <a:gd name="connsiteX53" fmla="*/ 646387 w 2317548"/>
                <a:gd name="connsiteY53" fmla="*/ 899548 h 2055695"/>
                <a:gd name="connsiteX54" fmla="*/ 551793 w 2317548"/>
                <a:gd name="connsiteY54" fmla="*/ 899547 h 2055695"/>
                <a:gd name="connsiteX55" fmla="*/ 425669 w 2317548"/>
                <a:gd name="connsiteY55" fmla="*/ 883782 h 2055695"/>
                <a:gd name="connsiteX56" fmla="*/ 346841 w 2317548"/>
                <a:gd name="connsiteY56" fmla="*/ 899547 h 2055695"/>
                <a:gd name="connsiteX57" fmla="*/ 283779 w 2317548"/>
                <a:gd name="connsiteY57" fmla="*/ 1025672 h 2055695"/>
                <a:gd name="connsiteX58" fmla="*/ 204952 w 2317548"/>
                <a:gd name="connsiteY58" fmla="*/ 962609 h 2055695"/>
                <a:gd name="connsiteX59" fmla="*/ 283779 w 2317548"/>
                <a:gd name="connsiteY59" fmla="*/ 978375 h 2055695"/>
                <a:gd name="connsiteX0" fmla="*/ 283779 w 2317548"/>
                <a:gd name="connsiteY0" fmla="*/ 978375 h 2099381"/>
                <a:gd name="connsiteX1" fmla="*/ 283779 w 2317548"/>
                <a:gd name="connsiteY1" fmla="*/ 978375 h 2099381"/>
                <a:gd name="connsiteX2" fmla="*/ 110358 w 2317548"/>
                <a:gd name="connsiteY2" fmla="*/ 962609 h 2099381"/>
                <a:gd name="connsiteX3" fmla="*/ 31531 w 2317548"/>
                <a:gd name="connsiteY3" fmla="*/ 836485 h 2099381"/>
                <a:gd name="connsiteX4" fmla="*/ 0 w 2317548"/>
                <a:gd name="connsiteY4" fmla="*/ 741892 h 2099381"/>
                <a:gd name="connsiteX5" fmla="*/ 31531 w 2317548"/>
                <a:gd name="connsiteY5" fmla="*/ 489644 h 2099381"/>
                <a:gd name="connsiteX6" fmla="*/ 126123 w 2317548"/>
                <a:gd name="connsiteY6" fmla="*/ 268927 h 2099381"/>
                <a:gd name="connsiteX7" fmla="*/ 220717 w 2317548"/>
                <a:gd name="connsiteY7" fmla="*/ 190099 h 2099381"/>
                <a:gd name="connsiteX8" fmla="*/ 346842 w 2317548"/>
                <a:gd name="connsiteY8" fmla="*/ 79741 h 2099381"/>
                <a:gd name="connsiteX9" fmla="*/ 283779 w 2317548"/>
                <a:gd name="connsiteY9" fmla="*/ 95506 h 2099381"/>
                <a:gd name="connsiteX10" fmla="*/ 409903 w 2317548"/>
                <a:gd name="connsiteY10" fmla="*/ 63975 h 2099381"/>
                <a:gd name="connsiteX11" fmla="*/ 1008993 w 2317548"/>
                <a:gd name="connsiteY11" fmla="*/ 48209 h 2099381"/>
                <a:gd name="connsiteX12" fmla="*/ 1103586 w 2317548"/>
                <a:gd name="connsiteY12" fmla="*/ 79740 h 2099381"/>
                <a:gd name="connsiteX13" fmla="*/ 1198179 w 2317548"/>
                <a:gd name="connsiteY13" fmla="*/ 142803 h 2099381"/>
                <a:gd name="connsiteX14" fmla="*/ 1245476 w 2317548"/>
                <a:gd name="connsiteY14" fmla="*/ 174334 h 2099381"/>
                <a:gd name="connsiteX15" fmla="*/ 1292772 w 2317548"/>
                <a:gd name="connsiteY15" fmla="*/ 284692 h 2099381"/>
                <a:gd name="connsiteX16" fmla="*/ 1340069 w 2317548"/>
                <a:gd name="connsiteY16" fmla="*/ 363520 h 2099381"/>
                <a:gd name="connsiteX17" fmla="*/ 1450427 w 2317548"/>
                <a:gd name="connsiteY17" fmla="*/ 505409 h 2099381"/>
                <a:gd name="connsiteX18" fmla="*/ 1497724 w 2317548"/>
                <a:gd name="connsiteY18" fmla="*/ 568472 h 2099381"/>
                <a:gd name="connsiteX19" fmla="*/ 1560786 w 2317548"/>
                <a:gd name="connsiteY19" fmla="*/ 631534 h 2099381"/>
                <a:gd name="connsiteX20" fmla="*/ 1655379 w 2317548"/>
                <a:gd name="connsiteY20" fmla="*/ 741892 h 2099381"/>
                <a:gd name="connsiteX21" fmla="*/ 1749972 w 2317548"/>
                <a:gd name="connsiteY21" fmla="*/ 804954 h 2099381"/>
                <a:gd name="connsiteX22" fmla="*/ 1797269 w 2317548"/>
                <a:gd name="connsiteY22" fmla="*/ 836485 h 2099381"/>
                <a:gd name="connsiteX23" fmla="*/ 1860331 w 2317548"/>
                <a:gd name="connsiteY23" fmla="*/ 931078 h 2099381"/>
                <a:gd name="connsiteX24" fmla="*/ 1939158 w 2317548"/>
                <a:gd name="connsiteY24" fmla="*/ 1025672 h 2099381"/>
                <a:gd name="connsiteX25" fmla="*/ 1986455 w 2317548"/>
                <a:gd name="connsiteY25" fmla="*/ 1104499 h 2099381"/>
                <a:gd name="connsiteX26" fmla="*/ 2033752 w 2317548"/>
                <a:gd name="connsiteY26" fmla="*/ 1167561 h 2099381"/>
                <a:gd name="connsiteX27" fmla="*/ 2049517 w 2317548"/>
                <a:gd name="connsiteY27" fmla="*/ 1230623 h 2099381"/>
                <a:gd name="connsiteX28" fmla="*/ 2175641 w 2317548"/>
                <a:gd name="connsiteY28" fmla="*/ 1451340 h 2099381"/>
                <a:gd name="connsiteX29" fmla="*/ 2222938 w 2317548"/>
                <a:gd name="connsiteY29" fmla="*/ 1482872 h 2099381"/>
                <a:gd name="connsiteX30" fmla="*/ 2238703 w 2317548"/>
                <a:gd name="connsiteY30" fmla="*/ 1530168 h 2099381"/>
                <a:gd name="connsiteX31" fmla="*/ 2301765 w 2317548"/>
                <a:gd name="connsiteY31" fmla="*/ 1640527 h 2099381"/>
                <a:gd name="connsiteX32" fmla="*/ 2317531 w 2317548"/>
                <a:gd name="connsiteY32" fmla="*/ 1861244 h 2099381"/>
                <a:gd name="connsiteX33" fmla="*/ 2301765 w 2317548"/>
                <a:gd name="connsiteY33" fmla="*/ 1955837 h 2099381"/>
                <a:gd name="connsiteX34" fmla="*/ 2238703 w 2317548"/>
                <a:gd name="connsiteY34" fmla="*/ 1987368 h 2099381"/>
                <a:gd name="connsiteX35" fmla="*/ 2112579 w 2317548"/>
                <a:gd name="connsiteY35" fmla="*/ 2003134 h 2099381"/>
                <a:gd name="connsiteX36" fmla="*/ 2128345 w 2317548"/>
                <a:gd name="connsiteY36" fmla="*/ 2097727 h 2099381"/>
                <a:gd name="connsiteX37" fmla="*/ 1907626 w 2317548"/>
                <a:gd name="connsiteY37" fmla="*/ 2050430 h 2099381"/>
                <a:gd name="connsiteX38" fmla="*/ 1876096 w 2317548"/>
                <a:gd name="connsiteY38" fmla="*/ 1892775 h 2099381"/>
                <a:gd name="connsiteX39" fmla="*/ 1813034 w 2317548"/>
                <a:gd name="connsiteY39" fmla="*/ 1798182 h 2099381"/>
                <a:gd name="connsiteX40" fmla="*/ 1781503 w 2317548"/>
                <a:gd name="connsiteY40" fmla="*/ 1750885 h 2099381"/>
                <a:gd name="connsiteX41" fmla="*/ 1686910 w 2317548"/>
                <a:gd name="connsiteY41" fmla="*/ 1672058 h 2099381"/>
                <a:gd name="connsiteX42" fmla="*/ 1592317 w 2317548"/>
                <a:gd name="connsiteY42" fmla="*/ 1593230 h 2099381"/>
                <a:gd name="connsiteX43" fmla="*/ 1545021 w 2317548"/>
                <a:gd name="connsiteY43" fmla="*/ 1530168 h 2099381"/>
                <a:gd name="connsiteX44" fmla="*/ 1434662 w 2317548"/>
                <a:gd name="connsiteY44" fmla="*/ 1419809 h 2099381"/>
                <a:gd name="connsiteX45" fmla="*/ 1387365 w 2317548"/>
                <a:gd name="connsiteY45" fmla="*/ 1372513 h 2099381"/>
                <a:gd name="connsiteX46" fmla="*/ 1277007 w 2317548"/>
                <a:gd name="connsiteY46" fmla="*/ 1230623 h 2099381"/>
                <a:gd name="connsiteX47" fmla="*/ 1166648 w 2317548"/>
                <a:gd name="connsiteY47" fmla="*/ 1199092 h 2099381"/>
                <a:gd name="connsiteX48" fmla="*/ 1056290 w 2317548"/>
                <a:gd name="connsiteY48" fmla="*/ 1167561 h 2099381"/>
                <a:gd name="connsiteX49" fmla="*/ 1024759 w 2317548"/>
                <a:gd name="connsiteY49" fmla="*/ 1151796 h 2099381"/>
                <a:gd name="connsiteX50" fmla="*/ 1056290 w 2317548"/>
                <a:gd name="connsiteY50" fmla="*/ 1104499 h 2099381"/>
                <a:gd name="connsiteX51" fmla="*/ 914401 w 2317548"/>
                <a:gd name="connsiteY51" fmla="*/ 978374 h 2099381"/>
                <a:gd name="connsiteX52" fmla="*/ 756745 w 2317548"/>
                <a:gd name="connsiteY52" fmla="*/ 883782 h 2099381"/>
                <a:gd name="connsiteX53" fmla="*/ 646387 w 2317548"/>
                <a:gd name="connsiteY53" fmla="*/ 899548 h 2099381"/>
                <a:gd name="connsiteX54" fmla="*/ 551793 w 2317548"/>
                <a:gd name="connsiteY54" fmla="*/ 899547 h 2099381"/>
                <a:gd name="connsiteX55" fmla="*/ 425669 w 2317548"/>
                <a:gd name="connsiteY55" fmla="*/ 883782 h 2099381"/>
                <a:gd name="connsiteX56" fmla="*/ 346841 w 2317548"/>
                <a:gd name="connsiteY56" fmla="*/ 899547 h 2099381"/>
                <a:gd name="connsiteX57" fmla="*/ 283779 w 2317548"/>
                <a:gd name="connsiteY57" fmla="*/ 1025672 h 2099381"/>
                <a:gd name="connsiteX58" fmla="*/ 204952 w 2317548"/>
                <a:gd name="connsiteY58" fmla="*/ 962609 h 2099381"/>
                <a:gd name="connsiteX59" fmla="*/ 283779 w 2317548"/>
                <a:gd name="connsiteY59" fmla="*/ 978375 h 2099381"/>
                <a:gd name="connsiteX0" fmla="*/ 283779 w 2317548"/>
                <a:gd name="connsiteY0" fmla="*/ 978375 h 2098014"/>
                <a:gd name="connsiteX1" fmla="*/ 283779 w 2317548"/>
                <a:gd name="connsiteY1" fmla="*/ 978375 h 2098014"/>
                <a:gd name="connsiteX2" fmla="*/ 110358 w 2317548"/>
                <a:gd name="connsiteY2" fmla="*/ 962609 h 2098014"/>
                <a:gd name="connsiteX3" fmla="*/ 31531 w 2317548"/>
                <a:gd name="connsiteY3" fmla="*/ 836485 h 2098014"/>
                <a:gd name="connsiteX4" fmla="*/ 0 w 2317548"/>
                <a:gd name="connsiteY4" fmla="*/ 741892 h 2098014"/>
                <a:gd name="connsiteX5" fmla="*/ 31531 w 2317548"/>
                <a:gd name="connsiteY5" fmla="*/ 489644 h 2098014"/>
                <a:gd name="connsiteX6" fmla="*/ 126123 w 2317548"/>
                <a:gd name="connsiteY6" fmla="*/ 268927 h 2098014"/>
                <a:gd name="connsiteX7" fmla="*/ 220717 w 2317548"/>
                <a:gd name="connsiteY7" fmla="*/ 190099 h 2098014"/>
                <a:gd name="connsiteX8" fmla="*/ 346842 w 2317548"/>
                <a:gd name="connsiteY8" fmla="*/ 79741 h 2098014"/>
                <a:gd name="connsiteX9" fmla="*/ 283779 w 2317548"/>
                <a:gd name="connsiteY9" fmla="*/ 95506 h 2098014"/>
                <a:gd name="connsiteX10" fmla="*/ 409903 w 2317548"/>
                <a:gd name="connsiteY10" fmla="*/ 63975 h 2098014"/>
                <a:gd name="connsiteX11" fmla="*/ 1008993 w 2317548"/>
                <a:gd name="connsiteY11" fmla="*/ 48209 h 2098014"/>
                <a:gd name="connsiteX12" fmla="*/ 1103586 w 2317548"/>
                <a:gd name="connsiteY12" fmla="*/ 79740 h 2098014"/>
                <a:gd name="connsiteX13" fmla="*/ 1198179 w 2317548"/>
                <a:gd name="connsiteY13" fmla="*/ 142803 h 2098014"/>
                <a:gd name="connsiteX14" fmla="*/ 1245476 w 2317548"/>
                <a:gd name="connsiteY14" fmla="*/ 174334 h 2098014"/>
                <a:gd name="connsiteX15" fmla="*/ 1292772 w 2317548"/>
                <a:gd name="connsiteY15" fmla="*/ 284692 h 2098014"/>
                <a:gd name="connsiteX16" fmla="*/ 1340069 w 2317548"/>
                <a:gd name="connsiteY16" fmla="*/ 363520 h 2098014"/>
                <a:gd name="connsiteX17" fmla="*/ 1450427 w 2317548"/>
                <a:gd name="connsiteY17" fmla="*/ 505409 h 2098014"/>
                <a:gd name="connsiteX18" fmla="*/ 1497724 w 2317548"/>
                <a:gd name="connsiteY18" fmla="*/ 568472 h 2098014"/>
                <a:gd name="connsiteX19" fmla="*/ 1560786 w 2317548"/>
                <a:gd name="connsiteY19" fmla="*/ 631534 h 2098014"/>
                <a:gd name="connsiteX20" fmla="*/ 1655379 w 2317548"/>
                <a:gd name="connsiteY20" fmla="*/ 741892 h 2098014"/>
                <a:gd name="connsiteX21" fmla="*/ 1749972 w 2317548"/>
                <a:gd name="connsiteY21" fmla="*/ 804954 h 2098014"/>
                <a:gd name="connsiteX22" fmla="*/ 1797269 w 2317548"/>
                <a:gd name="connsiteY22" fmla="*/ 836485 h 2098014"/>
                <a:gd name="connsiteX23" fmla="*/ 1860331 w 2317548"/>
                <a:gd name="connsiteY23" fmla="*/ 931078 h 2098014"/>
                <a:gd name="connsiteX24" fmla="*/ 1939158 w 2317548"/>
                <a:gd name="connsiteY24" fmla="*/ 1025672 h 2098014"/>
                <a:gd name="connsiteX25" fmla="*/ 1986455 w 2317548"/>
                <a:gd name="connsiteY25" fmla="*/ 1104499 h 2098014"/>
                <a:gd name="connsiteX26" fmla="*/ 2033752 w 2317548"/>
                <a:gd name="connsiteY26" fmla="*/ 1167561 h 2098014"/>
                <a:gd name="connsiteX27" fmla="*/ 2049517 w 2317548"/>
                <a:gd name="connsiteY27" fmla="*/ 1230623 h 2098014"/>
                <a:gd name="connsiteX28" fmla="*/ 2175641 w 2317548"/>
                <a:gd name="connsiteY28" fmla="*/ 1451340 h 2098014"/>
                <a:gd name="connsiteX29" fmla="*/ 2222938 w 2317548"/>
                <a:gd name="connsiteY29" fmla="*/ 1482872 h 2098014"/>
                <a:gd name="connsiteX30" fmla="*/ 2238703 w 2317548"/>
                <a:gd name="connsiteY30" fmla="*/ 1530168 h 2098014"/>
                <a:gd name="connsiteX31" fmla="*/ 2301765 w 2317548"/>
                <a:gd name="connsiteY31" fmla="*/ 1640527 h 2098014"/>
                <a:gd name="connsiteX32" fmla="*/ 2317531 w 2317548"/>
                <a:gd name="connsiteY32" fmla="*/ 1861244 h 2098014"/>
                <a:gd name="connsiteX33" fmla="*/ 2301765 w 2317548"/>
                <a:gd name="connsiteY33" fmla="*/ 1955837 h 2098014"/>
                <a:gd name="connsiteX34" fmla="*/ 2238703 w 2317548"/>
                <a:gd name="connsiteY34" fmla="*/ 1987368 h 2098014"/>
                <a:gd name="connsiteX35" fmla="*/ 2207172 w 2317548"/>
                <a:gd name="connsiteY35" fmla="*/ 2066196 h 2098014"/>
                <a:gd name="connsiteX36" fmla="*/ 2128345 w 2317548"/>
                <a:gd name="connsiteY36" fmla="*/ 2097727 h 2098014"/>
                <a:gd name="connsiteX37" fmla="*/ 1907626 w 2317548"/>
                <a:gd name="connsiteY37" fmla="*/ 2050430 h 2098014"/>
                <a:gd name="connsiteX38" fmla="*/ 1876096 w 2317548"/>
                <a:gd name="connsiteY38" fmla="*/ 1892775 h 2098014"/>
                <a:gd name="connsiteX39" fmla="*/ 1813034 w 2317548"/>
                <a:gd name="connsiteY39" fmla="*/ 1798182 h 2098014"/>
                <a:gd name="connsiteX40" fmla="*/ 1781503 w 2317548"/>
                <a:gd name="connsiteY40" fmla="*/ 1750885 h 2098014"/>
                <a:gd name="connsiteX41" fmla="*/ 1686910 w 2317548"/>
                <a:gd name="connsiteY41" fmla="*/ 1672058 h 2098014"/>
                <a:gd name="connsiteX42" fmla="*/ 1592317 w 2317548"/>
                <a:gd name="connsiteY42" fmla="*/ 1593230 h 2098014"/>
                <a:gd name="connsiteX43" fmla="*/ 1545021 w 2317548"/>
                <a:gd name="connsiteY43" fmla="*/ 1530168 h 2098014"/>
                <a:gd name="connsiteX44" fmla="*/ 1434662 w 2317548"/>
                <a:gd name="connsiteY44" fmla="*/ 1419809 h 2098014"/>
                <a:gd name="connsiteX45" fmla="*/ 1387365 w 2317548"/>
                <a:gd name="connsiteY45" fmla="*/ 1372513 h 2098014"/>
                <a:gd name="connsiteX46" fmla="*/ 1277007 w 2317548"/>
                <a:gd name="connsiteY46" fmla="*/ 1230623 h 2098014"/>
                <a:gd name="connsiteX47" fmla="*/ 1166648 w 2317548"/>
                <a:gd name="connsiteY47" fmla="*/ 1199092 h 2098014"/>
                <a:gd name="connsiteX48" fmla="*/ 1056290 w 2317548"/>
                <a:gd name="connsiteY48" fmla="*/ 1167561 h 2098014"/>
                <a:gd name="connsiteX49" fmla="*/ 1024759 w 2317548"/>
                <a:gd name="connsiteY49" fmla="*/ 1151796 h 2098014"/>
                <a:gd name="connsiteX50" fmla="*/ 1056290 w 2317548"/>
                <a:gd name="connsiteY50" fmla="*/ 1104499 h 2098014"/>
                <a:gd name="connsiteX51" fmla="*/ 914401 w 2317548"/>
                <a:gd name="connsiteY51" fmla="*/ 978374 h 2098014"/>
                <a:gd name="connsiteX52" fmla="*/ 756745 w 2317548"/>
                <a:gd name="connsiteY52" fmla="*/ 883782 h 2098014"/>
                <a:gd name="connsiteX53" fmla="*/ 646387 w 2317548"/>
                <a:gd name="connsiteY53" fmla="*/ 899548 h 2098014"/>
                <a:gd name="connsiteX54" fmla="*/ 551793 w 2317548"/>
                <a:gd name="connsiteY54" fmla="*/ 899547 h 2098014"/>
                <a:gd name="connsiteX55" fmla="*/ 425669 w 2317548"/>
                <a:gd name="connsiteY55" fmla="*/ 883782 h 2098014"/>
                <a:gd name="connsiteX56" fmla="*/ 346841 w 2317548"/>
                <a:gd name="connsiteY56" fmla="*/ 899547 h 2098014"/>
                <a:gd name="connsiteX57" fmla="*/ 283779 w 2317548"/>
                <a:gd name="connsiteY57" fmla="*/ 1025672 h 2098014"/>
                <a:gd name="connsiteX58" fmla="*/ 204952 w 2317548"/>
                <a:gd name="connsiteY58" fmla="*/ 962609 h 2098014"/>
                <a:gd name="connsiteX59" fmla="*/ 283779 w 2317548"/>
                <a:gd name="connsiteY59" fmla="*/ 978375 h 2098014"/>
                <a:gd name="connsiteX0" fmla="*/ 283779 w 2317548"/>
                <a:gd name="connsiteY0" fmla="*/ 978375 h 2098014"/>
                <a:gd name="connsiteX1" fmla="*/ 283779 w 2317548"/>
                <a:gd name="connsiteY1" fmla="*/ 978375 h 2098014"/>
                <a:gd name="connsiteX2" fmla="*/ 110358 w 2317548"/>
                <a:gd name="connsiteY2" fmla="*/ 962609 h 2098014"/>
                <a:gd name="connsiteX3" fmla="*/ 31531 w 2317548"/>
                <a:gd name="connsiteY3" fmla="*/ 836485 h 2098014"/>
                <a:gd name="connsiteX4" fmla="*/ 0 w 2317548"/>
                <a:gd name="connsiteY4" fmla="*/ 741892 h 2098014"/>
                <a:gd name="connsiteX5" fmla="*/ 31531 w 2317548"/>
                <a:gd name="connsiteY5" fmla="*/ 489644 h 2098014"/>
                <a:gd name="connsiteX6" fmla="*/ 331075 w 2317548"/>
                <a:gd name="connsiteY6" fmla="*/ 426582 h 2098014"/>
                <a:gd name="connsiteX7" fmla="*/ 220717 w 2317548"/>
                <a:gd name="connsiteY7" fmla="*/ 190099 h 2098014"/>
                <a:gd name="connsiteX8" fmla="*/ 346842 w 2317548"/>
                <a:gd name="connsiteY8" fmla="*/ 79741 h 2098014"/>
                <a:gd name="connsiteX9" fmla="*/ 283779 w 2317548"/>
                <a:gd name="connsiteY9" fmla="*/ 95506 h 2098014"/>
                <a:gd name="connsiteX10" fmla="*/ 409903 w 2317548"/>
                <a:gd name="connsiteY10" fmla="*/ 63975 h 2098014"/>
                <a:gd name="connsiteX11" fmla="*/ 1008993 w 2317548"/>
                <a:gd name="connsiteY11" fmla="*/ 48209 h 2098014"/>
                <a:gd name="connsiteX12" fmla="*/ 1103586 w 2317548"/>
                <a:gd name="connsiteY12" fmla="*/ 79740 h 2098014"/>
                <a:gd name="connsiteX13" fmla="*/ 1198179 w 2317548"/>
                <a:gd name="connsiteY13" fmla="*/ 142803 h 2098014"/>
                <a:gd name="connsiteX14" fmla="*/ 1245476 w 2317548"/>
                <a:gd name="connsiteY14" fmla="*/ 174334 h 2098014"/>
                <a:gd name="connsiteX15" fmla="*/ 1292772 w 2317548"/>
                <a:gd name="connsiteY15" fmla="*/ 284692 h 2098014"/>
                <a:gd name="connsiteX16" fmla="*/ 1340069 w 2317548"/>
                <a:gd name="connsiteY16" fmla="*/ 363520 h 2098014"/>
                <a:gd name="connsiteX17" fmla="*/ 1450427 w 2317548"/>
                <a:gd name="connsiteY17" fmla="*/ 505409 h 2098014"/>
                <a:gd name="connsiteX18" fmla="*/ 1497724 w 2317548"/>
                <a:gd name="connsiteY18" fmla="*/ 568472 h 2098014"/>
                <a:gd name="connsiteX19" fmla="*/ 1560786 w 2317548"/>
                <a:gd name="connsiteY19" fmla="*/ 631534 h 2098014"/>
                <a:gd name="connsiteX20" fmla="*/ 1655379 w 2317548"/>
                <a:gd name="connsiteY20" fmla="*/ 741892 h 2098014"/>
                <a:gd name="connsiteX21" fmla="*/ 1749972 w 2317548"/>
                <a:gd name="connsiteY21" fmla="*/ 804954 h 2098014"/>
                <a:gd name="connsiteX22" fmla="*/ 1797269 w 2317548"/>
                <a:gd name="connsiteY22" fmla="*/ 836485 h 2098014"/>
                <a:gd name="connsiteX23" fmla="*/ 1860331 w 2317548"/>
                <a:gd name="connsiteY23" fmla="*/ 931078 h 2098014"/>
                <a:gd name="connsiteX24" fmla="*/ 1939158 w 2317548"/>
                <a:gd name="connsiteY24" fmla="*/ 1025672 h 2098014"/>
                <a:gd name="connsiteX25" fmla="*/ 1986455 w 2317548"/>
                <a:gd name="connsiteY25" fmla="*/ 1104499 h 2098014"/>
                <a:gd name="connsiteX26" fmla="*/ 2033752 w 2317548"/>
                <a:gd name="connsiteY26" fmla="*/ 1167561 h 2098014"/>
                <a:gd name="connsiteX27" fmla="*/ 2049517 w 2317548"/>
                <a:gd name="connsiteY27" fmla="*/ 1230623 h 2098014"/>
                <a:gd name="connsiteX28" fmla="*/ 2175641 w 2317548"/>
                <a:gd name="connsiteY28" fmla="*/ 1451340 h 2098014"/>
                <a:gd name="connsiteX29" fmla="*/ 2222938 w 2317548"/>
                <a:gd name="connsiteY29" fmla="*/ 1482872 h 2098014"/>
                <a:gd name="connsiteX30" fmla="*/ 2238703 w 2317548"/>
                <a:gd name="connsiteY30" fmla="*/ 1530168 h 2098014"/>
                <a:gd name="connsiteX31" fmla="*/ 2301765 w 2317548"/>
                <a:gd name="connsiteY31" fmla="*/ 1640527 h 2098014"/>
                <a:gd name="connsiteX32" fmla="*/ 2317531 w 2317548"/>
                <a:gd name="connsiteY32" fmla="*/ 1861244 h 2098014"/>
                <a:gd name="connsiteX33" fmla="*/ 2301765 w 2317548"/>
                <a:gd name="connsiteY33" fmla="*/ 1955837 h 2098014"/>
                <a:gd name="connsiteX34" fmla="*/ 2238703 w 2317548"/>
                <a:gd name="connsiteY34" fmla="*/ 1987368 h 2098014"/>
                <a:gd name="connsiteX35" fmla="*/ 2207172 w 2317548"/>
                <a:gd name="connsiteY35" fmla="*/ 2066196 h 2098014"/>
                <a:gd name="connsiteX36" fmla="*/ 2128345 w 2317548"/>
                <a:gd name="connsiteY36" fmla="*/ 2097727 h 2098014"/>
                <a:gd name="connsiteX37" fmla="*/ 1907626 w 2317548"/>
                <a:gd name="connsiteY37" fmla="*/ 2050430 h 2098014"/>
                <a:gd name="connsiteX38" fmla="*/ 1876096 w 2317548"/>
                <a:gd name="connsiteY38" fmla="*/ 1892775 h 2098014"/>
                <a:gd name="connsiteX39" fmla="*/ 1813034 w 2317548"/>
                <a:gd name="connsiteY39" fmla="*/ 1798182 h 2098014"/>
                <a:gd name="connsiteX40" fmla="*/ 1781503 w 2317548"/>
                <a:gd name="connsiteY40" fmla="*/ 1750885 h 2098014"/>
                <a:gd name="connsiteX41" fmla="*/ 1686910 w 2317548"/>
                <a:gd name="connsiteY41" fmla="*/ 1672058 h 2098014"/>
                <a:gd name="connsiteX42" fmla="*/ 1592317 w 2317548"/>
                <a:gd name="connsiteY42" fmla="*/ 1593230 h 2098014"/>
                <a:gd name="connsiteX43" fmla="*/ 1545021 w 2317548"/>
                <a:gd name="connsiteY43" fmla="*/ 1530168 h 2098014"/>
                <a:gd name="connsiteX44" fmla="*/ 1434662 w 2317548"/>
                <a:gd name="connsiteY44" fmla="*/ 1419809 h 2098014"/>
                <a:gd name="connsiteX45" fmla="*/ 1387365 w 2317548"/>
                <a:gd name="connsiteY45" fmla="*/ 1372513 h 2098014"/>
                <a:gd name="connsiteX46" fmla="*/ 1277007 w 2317548"/>
                <a:gd name="connsiteY46" fmla="*/ 1230623 h 2098014"/>
                <a:gd name="connsiteX47" fmla="*/ 1166648 w 2317548"/>
                <a:gd name="connsiteY47" fmla="*/ 1199092 h 2098014"/>
                <a:gd name="connsiteX48" fmla="*/ 1056290 w 2317548"/>
                <a:gd name="connsiteY48" fmla="*/ 1167561 h 2098014"/>
                <a:gd name="connsiteX49" fmla="*/ 1024759 w 2317548"/>
                <a:gd name="connsiteY49" fmla="*/ 1151796 h 2098014"/>
                <a:gd name="connsiteX50" fmla="*/ 1056290 w 2317548"/>
                <a:gd name="connsiteY50" fmla="*/ 1104499 h 2098014"/>
                <a:gd name="connsiteX51" fmla="*/ 914401 w 2317548"/>
                <a:gd name="connsiteY51" fmla="*/ 978374 h 2098014"/>
                <a:gd name="connsiteX52" fmla="*/ 756745 w 2317548"/>
                <a:gd name="connsiteY52" fmla="*/ 883782 h 2098014"/>
                <a:gd name="connsiteX53" fmla="*/ 646387 w 2317548"/>
                <a:gd name="connsiteY53" fmla="*/ 899548 h 2098014"/>
                <a:gd name="connsiteX54" fmla="*/ 551793 w 2317548"/>
                <a:gd name="connsiteY54" fmla="*/ 899547 h 2098014"/>
                <a:gd name="connsiteX55" fmla="*/ 425669 w 2317548"/>
                <a:gd name="connsiteY55" fmla="*/ 883782 h 2098014"/>
                <a:gd name="connsiteX56" fmla="*/ 346841 w 2317548"/>
                <a:gd name="connsiteY56" fmla="*/ 899547 h 2098014"/>
                <a:gd name="connsiteX57" fmla="*/ 283779 w 2317548"/>
                <a:gd name="connsiteY57" fmla="*/ 1025672 h 2098014"/>
                <a:gd name="connsiteX58" fmla="*/ 204952 w 2317548"/>
                <a:gd name="connsiteY58" fmla="*/ 962609 h 2098014"/>
                <a:gd name="connsiteX59" fmla="*/ 283779 w 2317548"/>
                <a:gd name="connsiteY59" fmla="*/ 978375 h 2098014"/>
                <a:gd name="connsiteX0" fmla="*/ 288758 w 2322527"/>
                <a:gd name="connsiteY0" fmla="*/ 978375 h 2098014"/>
                <a:gd name="connsiteX1" fmla="*/ 288758 w 2322527"/>
                <a:gd name="connsiteY1" fmla="*/ 978375 h 2098014"/>
                <a:gd name="connsiteX2" fmla="*/ 115337 w 2322527"/>
                <a:gd name="connsiteY2" fmla="*/ 962609 h 2098014"/>
                <a:gd name="connsiteX3" fmla="*/ 36510 w 2322527"/>
                <a:gd name="connsiteY3" fmla="*/ 836485 h 2098014"/>
                <a:gd name="connsiteX4" fmla="*/ 4979 w 2322527"/>
                <a:gd name="connsiteY4" fmla="*/ 741892 h 2098014"/>
                <a:gd name="connsiteX5" fmla="*/ 146869 w 2322527"/>
                <a:gd name="connsiteY5" fmla="*/ 489644 h 2098014"/>
                <a:gd name="connsiteX6" fmla="*/ 336054 w 2322527"/>
                <a:gd name="connsiteY6" fmla="*/ 426582 h 2098014"/>
                <a:gd name="connsiteX7" fmla="*/ 225696 w 2322527"/>
                <a:gd name="connsiteY7" fmla="*/ 190099 h 2098014"/>
                <a:gd name="connsiteX8" fmla="*/ 351821 w 2322527"/>
                <a:gd name="connsiteY8" fmla="*/ 79741 h 2098014"/>
                <a:gd name="connsiteX9" fmla="*/ 288758 w 2322527"/>
                <a:gd name="connsiteY9" fmla="*/ 95506 h 2098014"/>
                <a:gd name="connsiteX10" fmla="*/ 414882 w 2322527"/>
                <a:gd name="connsiteY10" fmla="*/ 63975 h 2098014"/>
                <a:gd name="connsiteX11" fmla="*/ 1013972 w 2322527"/>
                <a:gd name="connsiteY11" fmla="*/ 48209 h 2098014"/>
                <a:gd name="connsiteX12" fmla="*/ 1108565 w 2322527"/>
                <a:gd name="connsiteY12" fmla="*/ 79740 h 2098014"/>
                <a:gd name="connsiteX13" fmla="*/ 1203158 w 2322527"/>
                <a:gd name="connsiteY13" fmla="*/ 142803 h 2098014"/>
                <a:gd name="connsiteX14" fmla="*/ 1250455 w 2322527"/>
                <a:gd name="connsiteY14" fmla="*/ 174334 h 2098014"/>
                <a:gd name="connsiteX15" fmla="*/ 1297751 w 2322527"/>
                <a:gd name="connsiteY15" fmla="*/ 284692 h 2098014"/>
                <a:gd name="connsiteX16" fmla="*/ 1345048 w 2322527"/>
                <a:gd name="connsiteY16" fmla="*/ 363520 h 2098014"/>
                <a:gd name="connsiteX17" fmla="*/ 1455406 w 2322527"/>
                <a:gd name="connsiteY17" fmla="*/ 505409 h 2098014"/>
                <a:gd name="connsiteX18" fmla="*/ 1502703 w 2322527"/>
                <a:gd name="connsiteY18" fmla="*/ 568472 h 2098014"/>
                <a:gd name="connsiteX19" fmla="*/ 1565765 w 2322527"/>
                <a:gd name="connsiteY19" fmla="*/ 631534 h 2098014"/>
                <a:gd name="connsiteX20" fmla="*/ 1660358 w 2322527"/>
                <a:gd name="connsiteY20" fmla="*/ 741892 h 2098014"/>
                <a:gd name="connsiteX21" fmla="*/ 1754951 w 2322527"/>
                <a:gd name="connsiteY21" fmla="*/ 804954 h 2098014"/>
                <a:gd name="connsiteX22" fmla="*/ 1802248 w 2322527"/>
                <a:gd name="connsiteY22" fmla="*/ 836485 h 2098014"/>
                <a:gd name="connsiteX23" fmla="*/ 1865310 w 2322527"/>
                <a:gd name="connsiteY23" fmla="*/ 931078 h 2098014"/>
                <a:gd name="connsiteX24" fmla="*/ 1944137 w 2322527"/>
                <a:gd name="connsiteY24" fmla="*/ 1025672 h 2098014"/>
                <a:gd name="connsiteX25" fmla="*/ 1991434 w 2322527"/>
                <a:gd name="connsiteY25" fmla="*/ 1104499 h 2098014"/>
                <a:gd name="connsiteX26" fmla="*/ 2038731 w 2322527"/>
                <a:gd name="connsiteY26" fmla="*/ 1167561 h 2098014"/>
                <a:gd name="connsiteX27" fmla="*/ 2054496 w 2322527"/>
                <a:gd name="connsiteY27" fmla="*/ 1230623 h 2098014"/>
                <a:gd name="connsiteX28" fmla="*/ 2180620 w 2322527"/>
                <a:gd name="connsiteY28" fmla="*/ 1451340 h 2098014"/>
                <a:gd name="connsiteX29" fmla="*/ 2227917 w 2322527"/>
                <a:gd name="connsiteY29" fmla="*/ 1482872 h 2098014"/>
                <a:gd name="connsiteX30" fmla="*/ 2243682 w 2322527"/>
                <a:gd name="connsiteY30" fmla="*/ 1530168 h 2098014"/>
                <a:gd name="connsiteX31" fmla="*/ 2306744 w 2322527"/>
                <a:gd name="connsiteY31" fmla="*/ 1640527 h 2098014"/>
                <a:gd name="connsiteX32" fmla="*/ 2322510 w 2322527"/>
                <a:gd name="connsiteY32" fmla="*/ 1861244 h 2098014"/>
                <a:gd name="connsiteX33" fmla="*/ 2306744 w 2322527"/>
                <a:gd name="connsiteY33" fmla="*/ 1955837 h 2098014"/>
                <a:gd name="connsiteX34" fmla="*/ 2243682 w 2322527"/>
                <a:gd name="connsiteY34" fmla="*/ 1987368 h 2098014"/>
                <a:gd name="connsiteX35" fmla="*/ 2212151 w 2322527"/>
                <a:gd name="connsiteY35" fmla="*/ 2066196 h 2098014"/>
                <a:gd name="connsiteX36" fmla="*/ 2133324 w 2322527"/>
                <a:gd name="connsiteY36" fmla="*/ 2097727 h 2098014"/>
                <a:gd name="connsiteX37" fmla="*/ 1912605 w 2322527"/>
                <a:gd name="connsiteY37" fmla="*/ 2050430 h 2098014"/>
                <a:gd name="connsiteX38" fmla="*/ 1881075 w 2322527"/>
                <a:gd name="connsiteY38" fmla="*/ 1892775 h 2098014"/>
                <a:gd name="connsiteX39" fmla="*/ 1818013 w 2322527"/>
                <a:gd name="connsiteY39" fmla="*/ 1798182 h 2098014"/>
                <a:gd name="connsiteX40" fmla="*/ 1786482 w 2322527"/>
                <a:gd name="connsiteY40" fmla="*/ 1750885 h 2098014"/>
                <a:gd name="connsiteX41" fmla="*/ 1691889 w 2322527"/>
                <a:gd name="connsiteY41" fmla="*/ 1672058 h 2098014"/>
                <a:gd name="connsiteX42" fmla="*/ 1597296 w 2322527"/>
                <a:gd name="connsiteY42" fmla="*/ 1593230 h 2098014"/>
                <a:gd name="connsiteX43" fmla="*/ 1550000 w 2322527"/>
                <a:gd name="connsiteY43" fmla="*/ 1530168 h 2098014"/>
                <a:gd name="connsiteX44" fmla="*/ 1439641 w 2322527"/>
                <a:gd name="connsiteY44" fmla="*/ 1419809 h 2098014"/>
                <a:gd name="connsiteX45" fmla="*/ 1392344 w 2322527"/>
                <a:gd name="connsiteY45" fmla="*/ 1372513 h 2098014"/>
                <a:gd name="connsiteX46" fmla="*/ 1281986 w 2322527"/>
                <a:gd name="connsiteY46" fmla="*/ 1230623 h 2098014"/>
                <a:gd name="connsiteX47" fmla="*/ 1171627 w 2322527"/>
                <a:gd name="connsiteY47" fmla="*/ 1199092 h 2098014"/>
                <a:gd name="connsiteX48" fmla="*/ 1061269 w 2322527"/>
                <a:gd name="connsiteY48" fmla="*/ 1167561 h 2098014"/>
                <a:gd name="connsiteX49" fmla="*/ 1029738 w 2322527"/>
                <a:gd name="connsiteY49" fmla="*/ 1151796 h 2098014"/>
                <a:gd name="connsiteX50" fmla="*/ 1061269 w 2322527"/>
                <a:gd name="connsiteY50" fmla="*/ 1104499 h 2098014"/>
                <a:gd name="connsiteX51" fmla="*/ 919380 w 2322527"/>
                <a:gd name="connsiteY51" fmla="*/ 978374 h 2098014"/>
                <a:gd name="connsiteX52" fmla="*/ 761724 w 2322527"/>
                <a:gd name="connsiteY52" fmla="*/ 883782 h 2098014"/>
                <a:gd name="connsiteX53" fmla="*/ 651366 w 2322527"/>
                <a:gd name="connsiteY53" fmla="*/ 899548 h 2098014"/>
                <a:gd name="connsiteX54" fmla="*/ 556772 w 2322527"/>
                <a:gd name="connsiteY54" fmla="*/ 899547 h 2098014"/>
                <a:gd name="connsiteX55" fmla="*/ 430648 w 2322527"/>
                <a:gd name="connsiteY55" fmla="*/ 883782 h 2098014"/>
                <a:gd name="connsiteX56" fmla="*/ 351820 w 2322527"/>
                <a:gd name="connsiteY56" fmla="*/ 899547 h 2098014"/>
                <a:gd name="connsiteX57" fmla="*/ 288758 w 2322527"/>
                <a:gd name="connsiteY57" fmla="*/ 1025672 h 2098014"/>
                <a:gd name="connsiteX58" fmla="*/ 209931 w 2322527"/>
                <a:gd name="connsiteY58" fmla="*/ 962609 h 2098014"/>
                <a:gd name="connsiteX59" fmla="*/ 288758 w 2322527"/>
                <a:gd name="connsiteY59" fmla="*/ 978375 h 2098014"/>
                <a:gd name="connsiteX0" fmla="*/ 288758 w 2322527"/>
                <a:gd name="connsiteY0" fmla="*/ 978375 h 2098014"/>
                <a:gd name="connsiteX1" fmla="*/ 288758 w 2322527"/>
                <a:gd name="connsiteY1" fmla="*/ 978375 h 2098014"/>
                <a:gd name="connsiteX2" fmla="*/ 115337 w 2322527"/>
                <a:gd name="connsiteY2" fmla="*/ 962609 h 2098014"/>
                <a:gd name="connsiteX3" fmla="*/ 36510 w 2322527"/>
                <a:gd name="connsiteY3" fmla="*/ 836485 h 2098014"/>
                <a:gd name="connsiteX4" fmla="*/ 4979 w 2322527"/>
                <a:gd name="connsiteY4" fmla="*/ 741892 h 2098014"/>
                <a:gd name="connsiteX5" fmla="*/ 146869 w 2322527"/>
                <a:gd name="connsiteY5" fmla="*/ 489644 h 2098014"/>
                <a:gd name="connsiteX6" fmla="*/ 304523 w 2322527"/>
                <a:gd name="connsiteY6" fmla="*/ 379286 h 2098014"/>
                <a:gd name="connsiteX7" fmla="*/ 225696 w 2322527"/>
                <a:gd name="connsiteY7" fmla="*/ 190099 h 2098014"/>
                <a:gd name="connsiteX8" fmla="*/ 351821 w 2322527"/>
                <a:gd name="connsiteY8" fmla="*/ 79741 h 2098014"/>
                <a:gd name="connsiteX9" fmla="*/ 288758 w 2322527"/>
                <a:gd name="connsiteY9" fmla="*/ 95506 h 2098014"/>
                <a:gd name="connsiteX10" fmla="*/ 414882 w 2322527"/>
                <a:gd name="connsiteY10" fmla="*/ 63975 h 2098014"/>
                <a:gd name="connsiteX11" fmla="*/ 1013972 w 2322527"/>
                <a:gd name="connsiteY11" fmla="*/ 48209 h 2098014"/>
                <a:gd name="connsiteX12" fmla="*/ 1108565 w 2322527"/>
                <a:gd name="connsiteY12" fmla="*/ 79740 h 2098014"/>
                <a:gd name="connsiteX13" fmla="*/ 1203158 w 2322527"/>
                <a:gd name="connsiteY13" fmla="*/ 142803 h 2098014"/>
                <a:gd name="connsiteX14" fmla="*/ 1250455 w 2322527"/>
                <a:gd name="connsiteY14" fmla="*/ 174334 h 2098014"/>
                <a:gd name="connsiteX15" fmla="*/ 1297751 w 2322527"/>
                <a:gd name="connsiteY15" fmla="*/ 284692 h 2098014"/>
                <a:gd name="connsiteX16" fmla="*/ 1345048 w 2322527"/>
                <a:gd name="connsiteY16" fmla="*/ 363520 h 2098014"/>
                <a:gd name="connsiteX17" fmla="*/ 1455406 w 2322527"/>
                <a:gd name="connsiteY17" fmla="*/ 505409 h 2098014"/>
                <a:gd name="connsiteX18" fmla="*/ 1502703 w 2322527"/>
                <a:gd name="connsiteY18" fmla="*/ 568472 h 2098014"/>
                <a:gd name="connsiteX19" fmla="*/ 1565765 w 2322527"/>
                <a:gd name="connsiteY19" fmla="*/ 631534 h 2098014"/>
                <a:gd name="connsiteX20" fmla="*/ 1660358 w 2322527"/>
                <a:gd name="connsiteY20" fmla="*/ 741892 h 2098014"/>
                <a:gd name="connsiteX21" fmla="*/ 1754951 w 2322527"/>
                <a:gd name="connsiteY21" fmla="*/ 804954 h 2098014"/>
                <a:gd name="connsiteX22" fmla="*/ 1802248 w 2322527"/>
                <a:gd name="connsiteY22" fmla="*/ 836485 h 2098014"/>
                <a:gd name="connsiteX23" fmla="*/ 1865310 w 2322527"/>
                <a:gd name="connsiteY23" fmla="*/ 931078 h 2098014"/>
                <a:gd name="connsiteX24" fmla="*/ 1944137 w 2322527"/>
                <a:gd name="connsiteY24" fmla="*/ 1025672 h 2098014"/>
                <a:gd name="connsiteX25" fmla="*/ 1991434 w 2322527"/>
                <a:gd name="connsiteY25" fmla="*/ 1104499 h 2098014"/>
                <a:gd name="connsiteX26" fmla="*/ 2038731 w 2322527"/>
                <a:gd name="connsiteY26" fmla="*/ 1167561 h 2098014"/>
                <a:gd name="connsiteX27" fmla="*/ 2054496 w 2322527"/>
                <a:gd name="connsiteY27" fmla="*/ 1230623 h 2098014"/>
                <a:gd name="connsiteX28" fmla="*/ 2180620 w 2322527"/>
                <a:gd name="connsiteY28" fmla="*/ 1451340 h 2098014"/>
                <a:gd name="connsiteX29" fmla="*/ 2227917 w 2322527"/>
                <a:gd name="connsiteY29" fmla="*/ 1482872 h 2098014"/>
                <a:gd name="connsiteX30" fmla="*/ 2243682 w 2322527"/>
                <a:gd name="connsiteY30" fmla="*/ 1530168 h 2098014"/>
                <a:gd name="connsiteX31" fmla="*/ 2306744 w 2322527"/>
                <a:gd name="connsiteY31" fmla="*/ 1640527 h 2098014"/>
                <a:gd name="connsiteX32" fmla="*/ 2322510 w 2322527"/>
                <a:gd name="connsiteY32" fmla="*/ 1861244 h 2098014"/>
                <a:gd name="connsiteX33" fmla="*/ 2306744 w 2322527"/>
                <a:gd name="connsiteY33" fmla="*/ 1955837 h 2098014"/>
                <a:gd name="connsiteX34" fmla="*/ 2243682 w 2322527"/>
                <a:gd name="connsiteY34" fmla="*/ 1987368 h 2098014"/>
                <a:gd name="connsiteX35" fmla="*/ 2212151 w 2322527"/>
                <a:gd name="connsiteY35" fmla="*/ 2066196 h 2098014"/>
                <a:gd name="connsiteX36" fmla="*/ 2133324 w 2322527"/>
                <a:gd name="connsiteY36" fmla="*/ 2097727 h 2098014"/>
                <a:gd name="connsiteX37" fmla="*/ 1912605 w 2322527"/>
                <a:gd name="connsiteY37" fmla="*/ 2050430 h 2098014"/>
                <a:gd name="connsiteX38" fmla="*/ 1881075 w 2322527"/>
                <a:gd name="connsiteY38" fmla="*/ 1892775 h 2098014"/>
                <a:gd name="connsiteX39" fmla="*/ 1818013 w 2322527"/>
                <a:gd name="connsiteY39" fmla="*/ 1798182 h 2098014"/>
                <a:gd name="connsiteX40" fmla="*/ 1786482 w 2322527"/>
                <a:gd name="connsiteY40" fmla="*/ 1750885 h 2098014"/>
                <a:gd name="connsiteX41" fmla="*/ 1691889 w 2322527"/>
                <a:gd name="connsiteY41" fmla="*/ 1672058 h 2098014"/>
                <a:gd name="connsiteX42" fmla="*/ 1597296 w 2322527"/>
                <a:gd name="connsiteY42" fmla="*/ 1593230 h 2098014"/>
                <a:gd name="connsiteX43" fmla="*/ 1550000 w 2322527"/>
                <a:gd name="connsiteY43" fmla="*/ 1530168 h 2098014"/>
                <a:gd name="connsiteX44" fmla="*/ 1439641 w 2322527"/>
                <a:gd name="connsiteY44" fmla="*/ 1419809 h 2098014"/>
                <a:gd name="connsiteX45" fmla="*/ 1392344 w 2322527"/>
                <a:gd name="connsiteY45" fmla="*/ 1372513 h 2098014"/>
                <a:gd name="connsiteX46" fmla="*/ 1281986 w 2322527"/>
                <a:gd name="connsiteY46" fmla="*/ 1230623 h 2098014"/>
                <a:gd name="connsiteX47" fmla="*/ 1171627 w 2322527"/>
                <a:gd name="connsiteY47" fmla="*/ 1199092 h 2098014"/>
                <a:gd name="connsiteX48" fmla="*/ 1061269 w 2322527"/>
                <a:gd name="connsiteY48" fmla="*/ 1167561 h 2098014"/>
                <a:gd name="connsiteX49" fmla="*/ 1029738 w 2322527"/>
                <a:gd name="connsiteY49" fmla="*/ 1151796 h 2098014"/>
                <a:gd name="connsiteX50" fmla="*/ 1061269 w 2322527"/>
                <a:gd name="connsiteY50" fmla="*/ 1104499 h 2098014"/>
                <a:gd name="connsiteX51" fmla="*/ 919380 w 2322527"/>
                <a:gd name="connsiteY51" fmla="*/ 978374 h 2098014"/>
                <a:gd name="connsiteX52" fmla="*/ 761724 w 2322527"/>
                <a:gd name="connsiteY52" fmla="*/ 883782 h 2098014"/>
                <a:gd name="connsiteX53" fmla="*/ 651366 w 2322527"/>
                <a:gd name="connsiteY53" fmla="*/ 899548 h 2098014"/>
                <a:gd name="connsiteX54" fmla="*/ 556772 w 2322527"/>
                <a:gd name="connsiteY54" fmla="*/ 899547 h 2098014"/>
                <a:gd name="connsiteX55" fmla="*/ 430648 w 2322527"/>
                <a:gd name="connsiteY55" fmla="*/ 883782 h 2098014"/>
                <a:gd name="connsiteX56" fmla="*/ 351820 w 2322527"/>
                <a:gd name="connsiteY56" fmla="*/ 899547 h 2098014"/>
                <a:gd name="connsiteX57" fmla="*/ 288758 w 2322527"/>
                <a:gd name="connsiteY57" fmla="*/ 1025672 h 2098014"/>
                <a:gd name="connsiteX58" fmla="*/ 209931 w 2322527"/>
                <a:gd name="connsiteY58" fmla="*/ 962609 h 2098014"/>
                <a:gd name="connsiteX59" fmla="*/ 288758 w 2322527"/>
                <a:gd name="connsiteY59" fmla="*/ 978375 h 2098014"/>
                <a:gd name="connsiteX0" fmla="*/ 287791 w 2321560"/>
                <a:gd name="connsiteY0" fmla="*/ 978375 h 2098014"/>
                <a:gd name="connsiteX1" fmla="*/ 287791 w 2321560"/>
                <a:gd name="connsiteY1" fmla="*/ 978375 h 2098014"/>
                <a:gd name="connsiteX2" fmla="*/ 114370 w 2321560"/>
                <a:gd name="connsiteY2" fmla="*/ 962609 h 2098014"/>
                <a:gd name="connsiteX3" fmla="*/ 35543 w 2321560"/>
                <a:gd name="connsiteY3" fmla="*/ 836485 h 2098014"/>
                <a:gd name="connsiteX4" fmla="*/ 4012 w 2321560"/>
                <a:gd name="connsiteY4" fmla="*/ 741892 h 2098014"/>
                <a:gd name="connsiteX5" fmla="*/ 130136 w 2321560"/>
                <a:gd name="connsiteY5" fmla="*/ 584237 h 2098014"/>
                <a:gd name="connsiteX6" fmla="*/ 303556 w 2321560"/>
                <a:gd name="connsiteY6" fmla="*/ 379286 h 2098014"/>
                <a:gd name="connsiteX7" fmla="*/ 224729 w 2321560"/>
                <a:gd name="connsiteY7" fmla="*/ 190099 h 2098014"/>
                <a:gd name="connsiteX8" fmla="*/ 350854 w 2321560"/>
                <a:gd name="connsiteY8" fmla="*/ 79741 h 2098014"/>
                <a:gd name="connsiteX9" fmla="*/ 287791 w 2321560"/>
                <a:gd name="connsiteY9" fmla="*/ 95506 h 2098014"/>
                <a:gd name="connsiteX10" fmla="*/ 413915 w 2321560"/>
                <a:gd name="connsiteY10" fmla="*/ 63975 h 2098014"/>
                <a:gd name="connsiteX11" fmla="*/ 1013005 w 2321560"/>
                <a:gd name="connsiteY11" fmla="*/ 48209 h 2098014"/>
                <a:gd name="connsiteX12" fmla="*/ 1107598 w 2321560"/>
                <a:gd name="connsiteY12" fmla="*/ 79740 h 2098014"/>
                <a:gd name="connsiteX13" fmla="*/ 1202191 w 2321560"/>
                <a:gd name="connsiteY13" fmla="*/ 142803 h 2098014"/>
                <a:gd name="connsiteX14" fmla="*/ 1249488 w 2321560"/>
                <a:gd name="connsiteY14" fmla="*/ 174334 h 2098014"/>
                <a:gd name="connsiteX15" fmla="*/ 1296784 w 2321560"/>
                <a:gd name="connsiteY15" fmla="*/ 284692 h 2098014"/>
                <a:gd name="connsiteX16" fmla="*/ 1344081 w 2321560"/>
                <a:gd name="connsiteY16" fmla="*/ 363520 h 2098014"/>
                <a:gd name="connsiteX17" fmla="*/ 1454439 w 2321560"/>
                <a:gd name="connsiteY17" fmla="*/ 505409 h 2098014"/>
                <a:gd name="connsiteX18" fmla="*/ 1501736 w 2321560"/>
                <a:gd name="connsiteY18" fmla="*/ 568472 h 2098014"/>
                <a:gd name="connsiteX19" fmla="*/ 1564798 w 2321560"/>
                <a:gd name="connsiteY19" fmla="*/ 631534 h 2098014"/>
                <a:gd name="connsiteX20" fmla="*/ 1659391 w 2321560"/>
                <a:gd name="connsiteY20" fmla="*/ 741892 h 2098014"/>
                <a:gd name="connsiteX21" fmla="*/ 1753984 w 2321560"/>
                <a:gd name="connsiteY21" fmla="*/ 804954 h 2098014"/>
                <a:gd name="connsiteX22" fmla="*/ 1801281 w 2321560"/>
                <a:gd name="connsiteY22" fmla="*/ 836485 h 2098014"/>
                <a:gd name="connsiteX23" fmla="*/ 1864343 w 2321560"/>
                <a:gd name="connsiteY23" fmla="*/ 931078 h 2098014"/>
                <a:gd name="connsiteX24" fmla="*/ 1943170 w 2321560"/>
                <a:gd name="connsiteY24" fmla="*/ 1025672 h 2098014"/>
                <a:gd name="connsiteX25" fmla="*/ 1990467 w 2321560"/>
                <a:gd name="connsiteY25" fmla="*/ 1104499 h 2098014"/>
                <a:gd name="connsiteX26" fmla="*/ 2037764 w 2321560"/>
                <a:gd name="connsiteY26" fmla="*/ 1167561 h 2098014"/>
                <a:gd name="connsiteX27" fmla="*/ 2053529 w 2321560"/>
                <a:gd name="connsiteY27" fmla="*/ 1230623 h 2098014"/>
                <a:gd name="connsiteX28" fmla="*/ 2179653 w 2321560"/>
                <a:gd name="connsiteY28" fmla="*/ 1451340 h 2098014"/>
                <a:gd name="connsiteX29" fmla="*/ 2226950 w 2321560"/>
                <a:gd name="connsiteY29" fmla="*/ 1482872 h 2098014"/>
                <a:gd name="connsiteX30" fmla="*/ 2242715 w 2321560"/>
                <a:gd name="connsiteY30" fmla="*/ 1530168 h 2098014"/>
                <a:gd name="connsiteX31" fmla="*/ 2305777 w 2321560"/>
                <a:gd name="connsiteY31" fmla="*/ 1640527 h 2098014"/>
                <a:gd name="connsiteX32" fmla="*/ 2321543 w 2321560"/>
                <a:gd name="connsiteY32" fmla="*/ 1861244 h 2098014"/>
                <a:gd name="connsiteX33" fmla="*/ 2305777 w 2321560"/>
                <a:gd name="connsiteY33" fmla="*/ 1955837 h 2098014"/>
                <a:gd name="connsiteX34" fmla="*/ 2242715 w 2321560"/>
                <a:gd name="connsiteY34" fmla="*/ 1987368 h 2098014"/>
                <a:gd name="connsiteX35" fmla="*/ 2211184 w 2321560"/>
                <a:gd name="connsiteY35" fmla="*/ 2066196 h 2098014"/>
                <a:gd name="connsiteX36" fmla="*/ 2132357 w 2321560"/>
                <a:gd name="connsiteY36" fmla="*/ 2097727 h 2098014"/>
                <a:gd name="connsiteX37" fmla="*/ 1911638 w 2321560"/>
                <a:gd name="connsiteY37" fmla="*/ 2050430 h 2098014"/>
                <a:gd name="connsiteX38" fmla="*/ 1880108 w 2321560"/>
                <a:gd name="connsiteY38" fmla="*/ 1892775 h 2098014"/>
                <a:gd name="connsiteX39" fmla="*/ 1817046 w 2321560"/>
                <a:gd name="connsiteY39" fmla="*/ 1798182 h 2098014"/>
                <a:gd name="connsiteX40" fmla="*/ 1785515 w 2321560"/>
                <a:gd name="connsiteY40" fmla="*/ 1750885 h 2098014"/>
                <a:gd name="connsiteX41" fmla="*/ 1690922 w 2321560"/>
                <a:gd name="connsiteY41" fmla="*/ 1672058 h 2098014"/>
                <a:gd name="connsiteX42" fmla="*/ 1596329 w 2321560"/>
                <a:gd name="connsiteY42" fmla="*/ 1593230 h 2098014"/>
                <a:gd name="connsiteX43" fmla="*/ 1549033 w 2321560"/>
                <a:gd name="connsiteY43" fmla="*/ 1530168 h 2098014"/>
                <a:gd name="connsiteX44" fmla="*/ 1438674 w 2321560"/>
                <a:gd name="connsiteY44" fmla="*/ 1419809 h 2098014"/>
                <a:gd name="connsiteX45" fmla="*/ 1391377 w 2321560"/>
                <a:gd name="connsiteY45" fmla="*/ 1372513 h 2098014"/>
                <a:gd name="connsiteX46" fmla="*/ 1281019 w 2321560"/>
                <a:gd name="connsiteY46" fmla="*/ 1230623 h 2098014"/>
                <a:gd name="connsiteX47" fmla="*/ 1170660 w 2321560"/>
                <a:gd name="connsiteY47" fmla="*/ 1199092 h 2098014"/>
                <a:gd name="connsiteX48" fmla="*/ 1060302 w 2321560"/>
                <a:gd name="connsiteY48" fmla="*/ 1167561 h 2098014"/>
                <a:gd name="connsiteX49" fmla="*/ 1028771 w 2321560"/>
                <a:gd name="connsiteY49" fmla="*/ 1151796 h 2098014"/>
                <a:gd name="connsiteX50" fmla="*/ 1060302 w 2321560"/>
                <a:gd name="connsiteY50" fmla="*/ 1104499 h 2098014"/>
                <a:gd name="connsiteX51" fmla="*/ 918413 w 2321560"/>
                <a:gd name="connsiteY51" fmla="*/ 978374 h 2098014"/>
                <a:gd name="connsiteX52" fmla="*/ 760757 w 2321560"/>
                <a:gd name="connsiteY52" fmla="*/ 883782 h 2098014"/>
                <a:gd name="connsiteX53" fmla="*/ 650399 w 2321560"/>
                <a:gd name="connsiteY53" fmla="*/ 899548 h 2098014"/>
                <a:gd name="connsiteX54" fmla="*/ 555805 w 2321560"/>
                <a:gd name="connsiteY54" fmla="*/ 899547 h 2098014"/>
                <a:gd name="connsiteX55" fmla="*/ 429681 w 2321560"/>
                <a:gd name="connsiteY55" fmla="*/ 883782 h 2098014"/>
                <a:gd name="connsiteX56" fmla="*/ 350853 w 2321560"/>
                <a:gd name="connsiteY56" fmla="*/ 899547 h 2098014"/>
                <a:gd name="connsiteX57" fmla="*/ 287791 w 2321560"/>
                <a:gd name="connsiteY57" fmla="*/ 1025672 h 2098014"/>
                <a:gd name="connsiteX58" fmla="*/ 208964 w 2321560"/>
                <a:gd name="connsiteY58" fmla="*/ 962609 h 2098014"/>
                <a:gd name="connsiteX59" fmla="*/ 287791 w 2321560"/>
                <a:gd name="connsiteY59" fmla="*/ 978375 h 2098014"/>
                <a:gd name="connsiteX0" fmla="*/ 287791 w 2321560"/>
                <a:gd name="connsiteY0" fmla="*/ 978375 h 2098014"/>
                <a:gd name="connsiteX1" fmla="*/ 287791 w 2321560"/>
                <a:gd name="connsiteY1" fmla="*/ 978375 h 2098014"/>
                <a:gd name="connsiteX2" fmla="*/ 114370 w 2321560"/>
                <a:gd name="connsiteY2" fmla="*/ 962609 h 2098014"/>
                <a:gd name="connsiteX3" fmla="*/ 35543 w 2321560"/>
                <a:gd name="connsiteY3" fmla="*/ 836485 h 2098014"/>
                <a:gd name="connsiteX4" fmla="*/ 4012 w 2321560"/>
                <a:gd name="connsiteY4" fmla="*/ 741892 h 2098014"/>
                <a:gd name="connsiteX5" fmla="*/ 130136 w 2321560"/>
                <a:gd name="connsiteY5" fmla="*/ 584237 h 2098014"/>
                <a:gd name="connsiteX6" fmla="*/ 303556 w 2321560"/>
                <a:gd name="connsiteY6" fmla="*/ 473879 h 2098014"/>
                <a:gd name="connsiteX7" fmla="*/ 224729 w 2321560"/>
                <a:gd name="connsiteY7" fmla="*/ 190099 h 2098014"/>
                <a:gd name="connsiteX8" fmla="*/ 350854 w 2321560"/>
                <a:gd name="connsiteY8" fmla="*/ 79741 h 2098014"/>
                <a:gd name="connsiteX9" fmla="*/ 287791 w 2321560"/>
                <a:gd name="connsiteY9" fmla="*/ 95506 h 2098014"/>
                <a:gd name="connsiteX10" fmla="*/ 413915 w 2321560"/>
                <a:gd name="connsiteY10" fmla="*/ 63975 h 2098014"/>
                <a:gd name="connsiteX11" fmla="*/ 1013005 w 2321560"/>
                <a:gd name="connsiteY11" fmla="*/ 48209 h 2098014"/>
                <a:gd name="connsiteX12" fmla="*/ 1107598 w 2321560"/>
                <a:gd name="connsiteY12" fmla="*/ 79740 h 2098014"/>
                <a:gd name="connsiteX13" fmla="*/ 1202191 w 2321560"/>
                <a:gd name="connsiteY13" fmla="*/ 142803 h 2098014"/>
                <a:gd name="connsiteX14" fmla="*/ 1249488 w 2321560"/>
                <a:gd name="connsiteY14" fmla="*/ 174334 h 2098014"/>
                <a:gd name="connsiteX15" fmla="*/ 1296784 w 2321560"/>
                <a:gd name="connsiteY15" fmla="*/ 284692 h 2098014"/>
                <a:gd name="connsiteX16" fmla="*/ 1344081 w 2321560"/>
                <a:gd name="connsiteY16" fmla="*/ 363520 h 2098014"/>
                <a:gd name="connsiteX17" fmla="*/ 1454439 w 2321560"/>
                <a:gd name="connsiteY17" fmla="*/ 505409 h 2098014"/>
                <a:gd name="connsiteX18" fmla="*/ 1501736 w 2321560"/>
                <a:gd name="connsiteY18" fmla="*/ 568472 h 2098014"/>
                <a:gd name="connsiteX19" fmla="*/ 1564798 w 2321560"/>
                <a:gd name="connsiteY19" fmla="*/ 631534 h 2098014"/>
                <a:gd name="connsiteX20" fmla="*/ 1659391 w 2321560"/>
                <a:gd name="connsiteY20" fmla="*/ 741892 h 2098014"/>
                <a:gd name="connsiteX21" fmla="*/ 1753984 w 2321560"/>
                <a:gd name="connsiteY21" fmla="*/ 804954 h 2098014"/>
                <a:gd name="connsiteX22" fmla="*/ 1801281 w 2321560"/>
                <a:gd name="connsiteY22" fmla="*/ 836485 h 2098014"/>
                <a:gd name="connsiteX23" fmla="*/ 1864343 w 2321560"/>
                <a:gd name="connsiteY23" fmla="*/ 931078 h 2098014"/>
                <a:gd name="connsiteX24" fmla="*/ 1943170 w 2321560"/>
                <a:gd name="connsiteY24" fmla="*/ 1025672 h 2098014"/>
                <a:gd name="connsiteX25" fmla="*/ 1990467 w 2321560"/>
                <a:gd name="connsiteY25" fmla="*/ 1104499 h 2098014"/>
                <a:gd name="connsiteX26" fmla="*/ 2037764 w 2321560"/>
                <a:gd name="connsiteY26" fmla="*/ 1167561 h 2098014"/>
                <a:gd name="connsiteX27" fmla="*/ 2053529 w 2321560"/>
                <a:gd name="connsiteY27" fmla="*/ 1230623 h 2098014"/>
                <a:gd name="connsiteX28" fmla="*/ 2179653 w 2321560"/>
                <a:gd name="connsiteY28" fmla="*/ 1451340 h 2098014"/>
                <a:gd name="connsiteX29" fmla="*/ 2226950 w 2321560"/>
                <a:gd name="connsiteY29" fmla="*/ 1482872 h 2098014"/>
                <a:gd name="connsiteX30" fmla="*/ 2242715 w 2321560"/>
                <a:gd name="connsiteY30" fmla="*/ 1530168 h 2098014"/>
                <a:gd name="connsiteX31" fmla="*/ 2305777 w 2321560"/>
                <a:gd name="connsiteY31" fmla="*/ 1640527 h 2098014"/>
                <a:gd name="connsiteX32" fmla="*/ 2321543 w 2321560"/>
                <a:gd name="connsiteY32" fmla="*/ 1861244 h 2098014"/>
                <a:gd name="connsiteX33" fmla="*/ 2305777 w 2321560"/>
                <a:gd name="connsiteY33" fmla="*/ 1955837 h 2098014"/>
                <a:gd name="connsiteX34" fmla="*/ 2242715 w 2321560"/>
                <a:gd name="connsiteY34" fmla="*/ 1987368 h 2098014"/>
                <a:gd name="connsiteX35" fmla="*/ 2211184 w 2321560"/>
                <a:gd name="connsiteY35" fmla="*/ 2066196 h 2098014"/>
                <a:gd name="connsiteX36" fmla="*/ 2132357 w 2321560"/>
                <a:gd name="connsiteY36" fmla="*/ 2097727 h 2098014"/>
                <a:gd name="connsiteX37" fmla="*/ 1911638 w 2321560"/>
                <a:gd name="connsiteY37" fmla="*/ 2050430 h 2098014"/>
                <a:gd name="connsiteX38" fmla="*/ 1880108 w 2321560"/>
                <a:gd name="connsiteY38" fmla="*/ 1892775 h 2098014"/>
                <a:gd name="connsiteX39" fmla="*/ 1817046 w 2321560"/>
                <a:gd name="connsiteY39" fmla="*/ 1798182 h 2098014"/>
                <a:gd name="connsiteX40" fmla="*/ 1785515 w 2321560"/>
                <a:gd name="connsiteY40" fmla="*/ 1750885 h 2098014"/>
                <a:gd name="connsiteX41" fmla="*/ 1690922 w 2321560"/>
                <a:gd name="connsiteY41" fmla="*/ 1672058 h 2098014"/>
                <a:gd name="connsiteX42" fmla="*/ 1596329 w 2321560"/>
                <a:gd name="connsiteY42" fmla="*/ 1593230 h 2098014"/>
                <a:gd name="connsiteX43" fmla="*/ 1549033 w 2321560"/>
                <a:gd name="connsiteY43" fmla="*/ 1530168 h 2098014"/>
                <a:gd name="connsiteX44" fmla="*/ 1438674 w 2321560"/>
                <a:gd name="connsiteY44" fmla="*/ 1419809 h 2098014"/>
                <a:gd name="connsiteX45" fmla="*/ 1391377 w 2321560"/>
                <a:gd name="connsiteY45" fmla="*/ 1372513 h 2098014"/>
                <a:gd name="connsiteX46" fmla="*/ 1281019 w 2321560"/>
                <a:gd name="connsiteY46" fmla="*/ 1230623 h 2098014"/>
                <a:gd name="connsiteX47" fmla="*/ 1170660 w 2321560"/>
                <a:gd name="connsiteY47" fmla="*/ 1199092 h 2098014"/>
                <a:gd name="connsiteX48" fmla="*/ 1060302 w 2321560"/>
                <a:gd name="connsiteY48" fmla="*/ 1167561 h 2098014"/>
                <a:gd name="connsiteX49" fmla="*/ 1028771 w 2321560"/>
                <a:gd name="connsiteY49" fmla="*/ 1151796 h 2098014"/>
                <a:gd name="connsiteX50" fmla="*/ 1060302 w 2321560"/>
                <a:gd name="connsiteY50" fmla="*/ 1104499 h 2098014"/>
                <a:gd name="connsiteX51" fmla="*/ 918413 w 2321560"/>
                <a:gd name="connsiteY51" fmla="*/ 978374 h 2098014"/>
                <a:gd name="connsiteX52" fmla="*/ 760757 w 2321560"/>
                <a:gd name="connsiteY52" fmla="*/ 883782 h 2098014"/>
                <a:gd name="connsiteX53" fmla="*/ 650399 w 2321560"/>
                <a:gd name="connsiteY53" fmla="*/ 899548 h 2098014"/>
                <a:gd name="connsiteX54" fmla="*/ 555805 w 2321560"/>
                <a:gd name="connsiteY54" fmla="*/ 899547 h 2098014"/>
                <a:gd name="connsiteX55" fmla="*/ 429681 w 2321560"/>
                <a:gd name="connsiteY55" fmla="*/ 883782 h 2098014"/>
                <a:gd name="connsiteX56" fmla="*/ 350853 w 2321560"/>
                <a:gd name="connsiteY56" fmla="*/ 899547 h 2098014"/>
                <a:gd name="connsiteX57" fmla="*/ 287791 w 2321560"/>
                <a:gd name="connsiteY57" fmla="*/ 1025672 h 2098014"/>
                <a:gd name="connsiteX58" fmla="*/ 208964 w 2321560"/>
                <a:gd name="connsiteY58" fmla="*/ 962609 h 2098014"/>
                <a:gd name="connsiteX59" fmla="*/ 287791 w 2321560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300959 w 2318963"/>
                <a:gd name="connsiteY6" fmla="*/ 473879 h 2098014"/>
                <a:gd name="connsiteX7" fmla="*/ 222132 w 2318963"/>
                <a:gd name="connsiteY7" fmla="*/ 190099 h 2098014"/>
                <a:gd name="connsiteX8" fmla="*/ 348257 w 2318963"/>
                <a:gd name="connsiteY8" fmla="*/ 79741 h 2098014"/>
                <a:gd name="connsiteX9" fmla="*/ 285194 w 2318963"/>
                <a:gd name="connsiteY9" fmla="*/ 95506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222132 w 2318963"/>
                <a:gd name="connsiteY7" fmla="*/ 190099 h 2098014"/>
                <a:gd name="connsiteX8" fmla="*/ 348257 w 2318963"/>
                <a:gd name="connsiteY8" fmla="*/ 79741 h 2098014"/>
                <a:gd name="connsiteX9" fmla="*/ 285194 w 2318963"/>
                <a:gd name="connsiteY9" fmla="*/ 95506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348257 w 2318963"/>
                <a:gd name="connsiteY8" fmla="*/ 79741 h 2098014"/>
                <a:gd name="connsiteX9" fmla="*/ 285194 w 2318963"/>
                <a:gd name="connsiteY9" fmla="*/ 95506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348257 w 2318963"/>
                <a:gd name="connsiteY8" fmla="*/ 79741 h 2098014"/>
                <a:gd name="connsiteX9" fmla="*/ 710863 w 2318963"/>
                <a:gd name="connsiteY9" fmla="*/ 505409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600505 w 2318963"/>
                <a:gd name="connsiteY8" fmla="*/ 410817 h 2098014"/>
                <a:gd name="connsiteX9" fmla="*/ 710863 w 2318963"/>
                <a:gd name="connsiteY9" fmla="*/ 505409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78375 h 2098014"/>
                <a:gd name="connsiteX1" fmla="*/ 285194 w 2318963"/>
                <a:gd name="connsiteY1" fmla="*/ 978375 h 2098014"/>
                <a:gd name="connsiteX2" fmla="*/ 111773 w 2318963"/>
                <a:gd name="connsiteY2" fmla="*/ 962609 h 2098014"/>
                <a:gd name="connsiteX3" fmla="*/ 32946 w 2318963"/>
                <a:gd name="connsiteY3" fmla="*/ 836485 h 2098014"/>
                <a:gd name="connsiteX4" fmla="*/ 1415 w 2318963"/>
                <a:gd name="connsiteY4" fmla="*/ 741892 h 2098014"/>
                <a:gd name="connsiteX5" fmla="*/ 80242 w 2318963"/>
                <a:gd name="connsiteY5" fmla="*/ 584237 h 2098014"/>
                <a:gd name="connsiteX6" fmla="*/ 253662 w 2318963"/>
                <a:gd name="connsiteY6" fmla="*/ 458114 h 2098014"/>
                <a:gd name="connsiteX7" fmla="*/ 474380 w 2318963"/>
                <a:gd name="connsiteY7" fmla="*/ 426582 h 2098014"/>
                <a:gd name="connsiteX8" fmla="*/ 600505 w 2318963"/>
                <a:gd name="connsiteY8" fmla="*/ 410817 h 2098014"/>
                <a:gd name="connsiteX9" fmla="*/ 852753 w 2318963"/>
                <a:gd name="connsiteY9" fmla="*/ 379285 h 2098014"/>
                <a:gd name="connsiteX10" fmla="*/ 411318 w 2318963"/>
                <a:gd name="connsiteY10" fmla="*/ 63975 h 2098014"/>
                <a:gd name="connsiteX11" fmla="*/ 1010408 w 2318963"/>
                <a:gd name="connsiteY11" fmla="*/ 48209 h 2098014"/>
                <a:gd name="connsiteX12" fmla="*/ 1105001 w 2318963"/>
                <a:gd name="connsiteY12" fmla="*/ 79740 h 2098014"/>
                <a:gd name="connsiteX13" fmla="*/ 1199594 w 2318963"/>
                <a:gd name="connsiteY13" fmla="*/ 142803 h 2098014"/>
                <a:gd name="connsiteX14" fmla="*/ 1246891 w 2318963"/>
                <a:gd name="connsiteY14" fmla="*/ 174334 h 2098014"/>
                <a:gd name="connsiteX15" fmla="*/ 1294187 w 2318963"/>
                <a:gd name="connsiteY15" fmla="*/ 284692 h 2098014"/>
                <a:gd name="connsiteX16" fmla="*/ 1341484 w 2318963"/>
                <a:gd name="connsiteY16" fmla="*/ 363520 h 2098014"/>
                <a:gd name="connsiteX17" fmla="*/ 1451842 w 2318963"/>
                <a:gd name="connsiteY17" fmla="*/ 505409 h 2098014"/>
                <a:gd name="connsiteX18" fmla="*/ 1499139 w 2318963"/>
                <a:gd name="connsiteY18" fmla="*/ 568472 h 2098014"/>
                <a:gd name="connsiteX19" fmla="*/ 1562201 w 2318963"/>
                <a:gd name="connsiteY19" fmla="*/ 631534 h 2098014"/>
                <a:gd name="connsiteX20" fmla="*/ 1656794 w 2318963"/>
                <a:gd name="connsiteY20" fmla="*/ 741892 h 2098014"/>
                <a:gd name="connsiteX21" fmla="*/ 1751387 w 2318963"/>
                <a:gd name="connsiteY21" fmla="*/ 804954 h 2098014"/>
                <a:gd name="connsiteX22" fmla="*/ 1798684 w 2318963"/>
                <a:gd name="connsiteY22" fmla="*/ 836485 h 2098014"/>
                <a:gd name="connsiteX23" fmla="*/ 1861746 w 2318963"/>
                <a:gd name="connsiteY23" fmla="*/ 931078 h 2098014"/>
                <a:gd name="connsiteX24" fmla="*/ 1940573 w 2318963"/>
                <a:gd name="connsiteY24" fmla="*/ 1025672 h 2098014"/>
                <a:gd name="connsiteX25" fmla="*/ 1987870 w 2318963"/>
                <a:gd name="connsiteY25" fmla="*/ 1104499 h 2098014"/>
                <a:gd name="connsiteX26" fmla="*/ 2035167 w 2318963"/>
                <a:gd name="connsiteY26" fmla="*/ 1167561 h 2098014"/>
                <a:gd name="connsiteX27" fmla="*/ 2050932 w 2318963"/>
                <a:gd name="connsiteY27" fmla="*/ 1230623 h 2098014"/>
                <a:gd name="connsiteX28" fmla="*/ 2177056 w 2318963"/>
                <a:gd name="connsiteY28" fmla="*/ 1451340 h 2098014"/>
                <a:gd name="connsiteX29" fmla="*/ 2224353 w 2318963"/>
                <a:gd name="connsiteY29" fmla="*/ 1482872 h 2098014"/>
                <a:gd name="connsiteX30" fmla="*/ 2240118 w 2318963"/>
                <a:gd name="connsiteY30" fmla="*/ 1530168 h 2098014"/>
                <a:gd name="connsiteX31" fmla="*/ 2303180 w 2318963"/>
                <a:gd name="connsiteY31" fmla="*/ 1640527 h 2098014"/>
                <a:gd name="connsiteX32" fmla="*/ 2318946 w 2318963"/>
                <a:gd name="connsiteY32" fmla="*/ 1861244 h 2098014"/>
                <a:gd name="connsiteX33" fmla="*/ 2303180 w 2318963"/>
                <a:gd name="connsiteY33" fmla="*/ 1955837 h 2098014"/>
                <a:gd name="connsiteX34" fmla="*/ 2240118 w 2318963"/>
                <a:gd name="connsiteY34" fmla="*/ 1987368 h 2098014"/>
                <a:gd name="connsiteX35" fmla="*/ 2208587 w 2318963"/>
                <a:gd name="connsiteY35" fmla="*/ 2066196 h 2098014"/>
                <a:gd name="connsiteX36" fmla="*/ 2129760 w 2318963"/>
                <a:gd name="connsiteY36" fmla="*/ 2097727 h 2098014"/>
                <a:gd name="connsiteX37" fmla="*/ 1909041 w 2318963"/>
                <a:gd name="connsiteY37" fmla="*/ 2050430 h 2098014"/>
                <a:gd name="connsiteX38" fmla="*/ 1877511 w 2318963"/>
                <a:gd name="connsiteY38" fmla="*/ 1892775 h 2098014"/>
                <a:gd name="connsiteX39" fmla="*/ 1814449 w 2318963"/>
                <a:gd name="connsiteY39" fmla="*/ 1798182 h 2098014"/>
                <a:gd name="connsiteX40" fmla="*/ 1782918 w 2318963"/>
                <a:gd name="connsiteY40" fmla="*/ 1750885 h 2098014"/>
                <a:gd name="connsiteX41" fmla="*/ 1688325 w 2318963"/>
                <a:gd name="connsiteY41" fmla="*/ 1672058 h 2098014"/>
                <a:gd name="connsiteX42" fmla="*/ 1593732 w 2318963"/>
                <a:gd name="connsiteY42" fmla="*/ 1593230 h 2098014"/>
                <a:gd name="connsiteX43" fmla="*/ 1546436 w 2318963"/>
                <a:gd name="connsiteY43" fmla="*/ 1530168 h 2098014"/>
                <a:gd name="connsiteX44" fmla="*/ 1436077 w 2318963"/>
                <a:gd name="connsiteY44" fmla="*/ 1419809 h 2098014"/>
                <a:gd name="connsiteX45" fmla="*/ 1388780 w 2318963"/>
                <a:gd name="connsiteY45" fmla="*/ 1372513 h 2098014"/>
                <a:gd name="connsiteX46" fmla="*/ 1278422 w 2318963"/>
                <a:gd name="connsiteY46" fmla="*/ 1230623 h 2098014"/>
                <a:gd name="connsiteX47" fmla="*/ 1168063 w 2318963"/>
                <a:gd name="connsiteY47" fmla="*/ 1199092 h 2098014"/>
                <a:gd name="connsiteX48" fmla="*/ 1057705 w 2318963"/>
                <a:gd name="connsiteY48" fmla="*/ 1167561 h 2098014"/>
                <a:gd name="connsiteX49" fmla="*/ 1026174 w 2318963"/>
                <a:gd name="connsiteY49" fmla="*/ 1151796 h 2098014"/>
                <a:gd name="connsiteX50" fmla="*/ 1057705 w 2318963"/>
                <a:gd name="connsiteY50" fmla="*/ 1104499 h 2098014"/>
                <a:gd name="connsiteX51" fmla="*/ 915816 w 2318963"/>
                <a:gd name="connsiteY51" fmla="*/ 978374 h 2098014"/>
                <a:gd name="connsiteX52" fmla="*/ 758160 w 2318963"/>
                <a:gd name="connsiteY52" fmla="*/ 883782 h 2098014"/>
                <a:gd name="connsiteX53" fmla="*/ 647802 w 2318963"/>
                <a:gd name="connsiteY53" fmla="*/ 899548 h 2098014"/>
                <a:gd name="connsiteX54" fmla="*/ 553208 w 2318963"/>
                <a:gd name="connsiteY54" fmla="*/ 899547 h 2098014"/>
                <a:gd name="connsiteX55" fmla="*/ 427084 w 2318963"/>
                <a:gd name="connsiteY55" fmla="*/ 883782 h 2098014"/>
                <a:gd name="connsiteX56" fmla="*/ 348256 w 2318963"/>
                <a:gd name="connsiteY56" fmla="*/ 899547 h 2098014"/>
                <a:gd name="connsiteX57" fmla="*/ 285194 w 2318963"/>
                <a:gd name="connsiteY57" fmla="*/ 1025672 h 2098014"/>
                <a:gd name="connsiteX58" fmla="*/ 206367 w 2318963"/>
                <a:gd name="connsiteY58" fmla="*/ 962609 h 2098014"/>
                <a:gd name="connsiteX59" fmla="*/ 285194 w 2318963"/>
                <a:gd name="connsiteY59" fmla="*/ 978375 h 2098014"/>
                <a:gd name="connsiteX0" fmla="*/ 285194 w 2318963"/>
                <a:gd name="connsiteY0" fmla="*/ 945279 h 2064918"/>
                <a:gd name="connsiteX1" fmla="*/ 285194 w 2318963"/>
                <a:gd name="connsiteY1" fmla="*/ 945279 h 2064918"/>
                <a:gd name="connsiteX2" fmla="*/ 111773 w 2318963"/>
                <a:gd name="connsiteY2" fmla="*/ 929513 h 2064918"/>
                <a:gd name="connsiteX3" fmla="*/ 32946 w 2318963"/>
                <a:gd name="connsiteY3" fmla="*/ 803389 h 2064918"/>
                <a:gd name="connsiteX4" fmla="*/ 1415 w 2318963"/>
                <a:gd name="connsiteY4" fmla="*/ 708796 h 2064918"/>
                <a:gd name="connsiteX5" fmla="*/ 80242 w 2318963"/>
                <a:gd name="connsiteY5" fmla="*/ 551141 h 2064918"/>
                <a:gd name="connsiteX6" fmla="*/ 253662 w 2318963"/>
                <a:gd name="connsiteY6" fmla="*/ 425018 h 2064918"/>
                <a:gd name="connsiteX7" fmla="*/ 474380 w 2318963"/>
                <a:gd name="connsiteY7" fmla="*/ 393486 h 2064918"/>
                <a:gd name="connsiteX8" fmla="*/ 600505 w 2318963"/>
                <a:gd name="connsiteY8" fmla="*/ 377721 h 2064918"/>
                <a:gd name="connsiteX9" fmla="*/ 852753 w 2318963"/>
                <a:gd name="connsiteY9" fmla="*/ 346189 h 2064918"/>
                <a:gd name="connsiteX10" fmla="*/ 915815 w 2318963"/>
                <a:gd name="connsiteY10" fmla="*/ 330424 h 2064918"/>
                <a:gd name="connsiteX11" fmla="*/ 1010408 w 2318963"/>
                <a:gd name="connsiteY11" fmla="*/ 15113 h 2064918"/>
                <a:gd name="connsiteX12" fmla="*/ 1105001 w 2318963"/>
                <a:gd name="connsiteY12" fmla="*/ 46644 h 2064918"/>
                <a:gd name="connsiteX13" fmla="*/ 1199594 w 2318963"/>
                <a:gd name="connsiteY13" fmla="*/ 109707 h 2064918"/>
                <a:gd name="connsiteX14" fmla="*/ 1246891 w 2318963"/>
                <a:gd name="connsiteY14" fmla="*/ 141238 h 2064918"/>
                <a:gd name="connsiteX15" fmla="*/ 1294187 w 2318963"/>
                <a:gd name="connsiteY15" fmla="*/ 251596 h 2064918"/>
                <a:gd name="connsiteX16" fmla="*/ 1341484 w 2318963"/>
                <a:gd name="connsiteY16" fmla="*/ 330424 h 2064918"/>
                <a:gd name="connsiteX17" fmla="*/ 1451842 w 2318963"/>
                <a:gd name="connsiteY17" fmla="*/ 472313 h 2064918"/>
                <a:gd name="connsiteX18" fmla="*/ 1499139 w 2318963"/>
                <a:gd name="connsiteY18" fmla="*/ 535376 h 2064918"/>
                <a:gd name="connsiteX19" fmla="*/ 1562201 w 2318963"/>
                <a:gd name="connsiteY19" fmla="*/ 598438 h 2064918"/>
                <a:gd name="connsiteX20" fmla="*/ 1656794 w 2318963"/>
                <a:gd name="connsiteY20" fmla="*/ 708796 h 2064918"/>
                <a:gd name="connsiteX21" fmla="*/ 1751387 w 2318963"/>
                <a:gd name="connsiteY21" fmla="*/ 771858 h 2064918"/>
                <a:gd name="connsiteX22" fmla="*/ 1798684 w 2318963"/>
                <a:gd name="connsiteY22" fmla="*/ 803389 h 2064918"/>
                <a:gd name="connsiteX23" fmla="*/ 1861746 w 2318963"/>
                <a:gd name="connsiteY23" fmla="*/ 897982 h 2064918"/>
                <a:gd name="connsiteX24" fmla="*/ 1940573 w 2318963"/>
                <a:gd name="connsiteY24" fmla="*/ 992576 h 2064918"/>
                <a:gd name="connsiteX25" fmla="*/ 1987870 w 2318963"/>
                <a:gd name="connsiteY25" fmla="*/ 1071403 h 2064918"/>
                <a:gd name="connsiteX26" fmla="*/ 2035167 w 2318963"/>
                <a:gd name="connsiteY26" fmla="*/ 1134465 h 2064918"/>
                <a:gd name="connsiteX27" fmla="*/ 2050932 w 2318963"/>
                <a:gd name="connsiteY27" fmla="*/ 1197527 h 2064918"/>
                <a:gd name="connsiteX28" fmla="*/ 2177056 w 2318963"/>
                <a:gd name="connsiteY28" fmla="*/ 1418244 h 2064918"/>
                <a:gd name="connsiteX29" fmla="*/ 2224353 w 2318963"/>
                <a:gd name="connsiteY29" fmla="*/ 1449776 h 2064918"/>
                <a:gd name="connsiteX30" fmla="*/ 2240118 w 2318963"/>
                <a:gd name="connsiteY30" fmla="*/ 1497072 h 2064918"/>
                <a:gd name="connsiteX31" fmla="*/ 2303180 w 2318963"/>
                <a:gd name="connsiteY31" fmla="*/ 1607431 h 2064918"/>
                <a:gd name="connsiteX32" fmla="*/ 2318946 w 2318963"/>
                <a:gd name="connsiteY32" fmla="*/ 1828148 h 2064918"/>
                <a:gd name="connsiteX33" fmla="*/ 2303180 w 2318963"/>
                <a:gd name="connsiteY33" fmla="*/ 1922741 h 2064918"/>
                <a:gd name="connsiteX34" fmla="*/ 2240118 w 2318963"/>
                <a:gd name="connsiteY34" fmla="*/ 1954272 h 2064918"/>
                <a:gd name="connsiteX35" fmla="*/ 2208587 w 2318963"/>
                <a:gd name="connsiteY35" fmla="*/ 2033100 h 2064918"/>
                <a:gd name="connsiteX36" fmla="*/ 2129760 w 2318963"/>
                <a:gd name="connsiteY36" fmla="*/ 2064631 h 2064918"/>
                <a:gd name="connsiteX37" fmla="*/ 1909041 w 2318963"/>
                <a:gd name="connsiteY37" fmla="*/ 2017334 h 2064918"/>
                <a:gd name="connsiteX38" fmla="*/ 1877511 w 2318963"/>
                <a:gd name="connsiteY38" fmla="*/ 1859679 h 2064918"/>
                <a:gd name="connsiteX39" fmla="*/ 1814449 w 2318963"/>
                <a:gd name="connsiteY39" fmla="*/ 1765086 h 2064918"/>
                <a:gd name="connsiteX40" fmla="*/ 1782918 w 2318963"/>
                <a:gd name="connsiteY40" fmla="*/ 1717789 h 2064918"/>
                <a:gd name="connsiteX41" fmla="*/ 1688325 w 2318963"/>
                <a:gd name="connsiteY41" fmla="*/ 1638962 h 2064918"/>
                <a:gd name="connsiteX42" fmla="*/ 1593732 w 2318963"/>
                <a:gd name="connsiteY42" fmla="*/ 1560134 h 2064918"/>
                <a:gd name="connsiteX43" fmla="*/ 1546436 w 2318963"/>
                <a:gd name="connsiteY43" fmla="*/ 1497072 h 2064918"/>
                <a:gd name="connsiteX44" fmla="*/ 1436077 w 2318963"/>
                <a:gd name="connsiteY44" fmla="*/ 1386713 h 2064918"/>
                <a:gd name="connsiteX45" fmla="*/ 1388780 w 2318963"/>
                <a:gd name="connsiteY45" fmla="*/ 1339417 h 2064918"/>
                <a:gd name="connsiteX46" fmla="*/ 1278422 w 2318963"/>
                <a:gd name="connsiteY46" fmla="*/ 1197527 h 2064918"/>
                <a:gd name="connsiteX47" fmla="*/ 1168063 w 2318963"/>
                <a:gd name="connsiteY47" fmla="*/ 1165996 h 2064918"/>
                <a:gd name="connsiteX48" fmla="*/ 1057705 w 2318963"/>
                <a:gd name="connsiteY48" fmla="*/ 1134465 h 2064918"/>
                <a:gd name="connsiteX49" fmla="*/ 1026174 w 2318963"/>
                <a:gd name="connsiteY49" fmla="*/ 1118700 h 2064918"/>
                <a:gd name="connsiteX50" fmla="*/ 1057705 w 2318963"/>
                <a:gd name="connsiteY50" fmla="*/ 1071403 h 2064918"/>
                <a:gd name="connsiteX51" fmla="*/ 915816 w 2318963"/>
                <a:gd name="connsiteY51" fmla="*/ 945278 h 2064918"/>
                <a:gd name="connsiteX52" fmla="*/ 758160 w 2318963"/>
                <a:gd name="connsiteY52" fmla="*/ 850686 h 2064918"/>
                <a:gd name="connsiteX53" fmla="*/ 647802 w 2318963"/>
                <a:gd name="connsiteY53" fmla="*/ 866452 h 2064918"/>
                <a:gd name="connsiteX54" fmla="*/ 553208 w 2318963"/>
                <a:gd name="connsiteY54" fmla="*/ 866451 h 2064918"/>
                <a:gd name="connsiteX55" fmla="*/ 427084 w 2318963"/>
                <a:gd name="connsiteY55" fmla="*/ 850686 h 2064918"/>
                <a:gd name="connsiteX56" fmla="*/ 348256 w 2318963"/>
                <a:gd name="connsiteY56" fmla="*/ 866451 h 2064918"/>
                <a:gd name="connsiteX57" fmla="*/ 285194 w 2318963"/>
                <a:gd name="connsiteY57" fmla="*/ 992576 h 2064918"/>
                <a:gd name="connsiteX58" fmla="*/ 206367 w 2318963"/>
                <a:gd name="connsiteY58" fmla="*/ 929513 h 2064918"/>
                <a:gd name="connsiteX59" fmla="*/ 285194 w 2318963"/>
                <a:gd name="connsiteY59" fmla="*/ 945279 h 2064918"/>
                <a:gd name="connsiteX0" fmla="*/ 285194 w 2318963"/>
                <a:gd name="connsiteY0" fmla="*/ 906380 h 2026019"/>
                <a:gd name="connsiteX1" fmla="*/ 285194 w 2318963"/>
                <a:gd name="connsiteY1" fmla="*/ 906380 h 2026019"/>
                <a:gd name="connsiteX2" fmla="*/ 111773 w 2318963"/>
                <a:gd name="connsiteY2" fmla="*/ 890614 h 2026019"/>
                <a:gd name="connsiteX3" fmla="*/ 32946 w 2318963"/>
                <a:gd name="connsiteY3" fmla="*/ 764490 h 2026019"/>
                <a:gd name="connsiteX4" fmla="*/ 1415 w 2318963"/>
                <a:gd name="connsiteY4" fmla="*/ 669897 h 2026019"/>
                <a:gd name="connsiteX5" fmla="*/ 80242 w 2318963"/>
                <a:gd name="connsiteY5" fmla="*/ 512242 h 2026019"/>
                <a:gd name="connsiteX6" fmla="*/ 253662 w 2318963"/>
                <a:gd name="connsiteY6" fmla="*/ 386119 h 2026019"/>
                <a:gd name="connsiteX7" fmla="*/ 474380 w 2318963"/>
                <a:gd name="connsiteY7" fmla="*/ 354587 h 2026019"/>
                <a:gd name="connsiteX8" fmla="*/ 600505 w 2318963"/>
                <a:gd name="connsiteY8" fmla="*/ 338822 h 2026019"/>
                <a:gd name="connsiteX9" fmla="*/ 852753 w 2318963"/>
                <a:gd name="connsiteY9" fmla="*/ 307290 h 2026019"/>
                <a:gd name="connsiteX10" fmla="*/ 915815 w 2318963"/>
                <a:gd name="connsiteY10" fmla="*/ 291525 h 2026019"/>
                <a:gd name="connsiteX11" fmla="*/ 1073470 w 2318963"/>
                <a:gd name="connsiteY11" fmla="*/ 259994 h 2026019"/>
                <a:gd name="connsiteX12" fmla="*/ 1105001 w 2318963"/>
                <a:gd name="connsiteY12" fmla="*/ 7745 h 2026019"/>
                <a:gd name="connsiteX13" fmla="*/ 1199594 w 2318963"/>
                <a:gd name="connsiteY13" fmla="*/ 70808 h 2026019"/>
                <a:gd name="connsiteX14" fmla="*/ 1246891 w 2318963"/>
                <a:gd name="connsiteY14" fmla="*/ 102339 h 2026019"/>
                <a:gd name="connsiteX15" fmla="*/ 1294187 w 2318963"/>
                <a:gd name="connsiteY15" fmla="*/ 212697 h 2026019"/>
                <a:gd name="connsiteX16" fmla="*/ 1341484 w 2318963"/>
                <a:gd name="connsiteY16" fmla="*/ 291525 h 2026019"/>
                <a:gd name="connsiteX17" fmla="*/ 1451842 w 2318963"/>
                <a:gd name="connsiteY17" fmla="*/ 433414 h 2026019"/>
                <a:gd name="connsiteX18" fmla="*/ 1499139 w 2318963"/>
                <a:gd name="connsiteY18" fmla="*/ 496477 h 2026019"/>
                <a:gd name="connsiteX19" fmla="*/ 1562201 w 2318963"/>
                <a:gd name="connsiteY19" fmla="*/ 559539 h 2026019"/>
                <a:gd name="connsiteX20" fmla="*/ 1656794 w 2318963"/>
                <a:gd name="connsiteY20" fmla="*/ 669897 h 2026019"/>
                <a:gd name="connsiteX21" fmla="*/ 1751387 w 2318963"/>
                <a:gd name="connsiteY21" fmla="*/ 732959 h 2026019"/>
                <a:gd name="connsiteX22" fmla="*/ 1798684 w 2318963"/>
                <a:gd name="connsiteY22" fmla="*/ 764490 h 2026019"/>
                <a:gd name="connsiteX23" fmla="*/ 1861746 w 2318963"/>
                <a:gd name="connsiteY23" fmla="*/ 859083 h 2026019"/>
                <a:gd name="connsiteX24" fmla="*/ 1940573 w 2318963"/>
                <a:gd name="connsiteY24" fmla="*/ 953677 h 2026019"/>
                <a:gd name="connsiteX25" fmla="*/ 1987870 w 2318963"/>
                <a:gd name="connsiteY25" fmla="*/ 1032504 h 2026019"/>
                <a:gd name="connsiteX26" fmla="*/ 2035167 w 2318963"/>
                <a:gd name="connsiteY26" fmla="*/ 1095566 h 2026019"/>
                <a:gd name="connsiteX27" fmla="*/ 2050932 w 2318963"/>
                <a:gd name="connsiteY27" fmla="*/ 1158628 h 2026019"/>
                <a:gd name="connsiteX28" fmla="*/ 2177056 w 2318963"/>
                <a:gd name="connsiteY28" fmla="*/ 1379345 h 2026019"/>
                <a:gd name="connsiteX29" fmla="*/ 2224353 w 2318963"/>
                <a:gd name="connsiteY29" fmla="*/ 1410877 h 2026019"/>
                <a:gd name="connsiteX30" fmla="*/ 2240118 w 2318963"/>
                <a:gd name="connsiteY30" fmla="*/ 1458173 h 2026019"/>
                <a:gd name="connsiteX31" fmla="*/ 2303180 w 2318963"/>
                <a:gd name="connsiteY31" fmla="*/ 1568532 h 2026019"/>
                <a:gd name="connsiteX32" fmla="*/ 2318946 w 2318963"/>
                <a:gd name="connsiteY32" fmla="*/ 1789249 h 2026019"/>
                <a:gd name="connsiteX33" fmla="*/ 2303180 w 2318963"/>
                <a:gd name="connsiteY33" fmla="*/ 1883842 h 2026019"/>
                <a:gd name="connsiteX34" fmla="*/ 2240118 w 2318963"/>
                <a:gd name="connsiteY34" fmla="*/ 1915373 h 2026019"/>
                <a:gd name="connsiteX35" fmla="*/ 2208587 w 2318963"/>
                <a:gd name="connsiteY35" fmla="*/ 1994201 h 2026019"/>
                <a:gd name="connsiteX36" fmla="*/ 2129760 w 2318963"/>
                <a:gd name="connsiteY36" fmla="*/ 2025732 h 2026019"/>
                <a:gd name="connsiteX37" fmla="*/ 1909041 w 2318963"/>
                <a:gd name="connsiteY37" fmla="*/ 1978435 h 2026019"/>
                <a:gd name="connsiteX38" fmla="*/ 1877511 w 2318963"/>
                <a:gd name="connsiteY38" fmla="*/ 1820780 h 2026019"/>
                <a:gd name="connsiteX39" fmla="*/ 1814449 w 2318963"/>
                <a:gd name="connsiteY39" fmla="*/ 1726187 h 2026019"/>
                <a:gd name="connsiteX40" fmla="*/ 1782918 w 2318963"/>
                <a:gd name="connsiteY40" fmla="*/ 1678890 h 2026019"/>
                <a:gd name="connsiteX41" fmla="*/ 1688325 w 2318963"/>
                <a:gd name="connsiteY41" fmla="*/ 1600063 h 2026019"/>
                <a:gd name="connsiteX42" fmla="*/ 1593732 w 2318963"/>
                <a:gd name="connsiteY42" fmla="*/ 1521235 h 2026019"/>
                <a:gd name="connsiteX43" fmla="*/ 1546436 w 2318963"/>
                <a:gd name="connsiteY43" fmla="*/ 1458173 h 2026019"/>
                <a:gd name="connsiteX44" fmla="*/ 1436077 w 2318963"/>
                <a:gd name="connsiteY44" fmla="*/ 1347814 h 2026019"/>
                <a:gd name="connsiteX45" fmla="*/ 1388780 w 2318963"/>
                <a:gd name="connsiteY45" fmla="*/ 1300518 h 2026019"/>
                <a:gd name="connsiteX46" fmla="*/ 1278422 w 2318963"/>
                <a:gd name="connsiteY46" fmla="*/ 1158628 h 2026019"/>
                <a:gd name="connsiteX47" fmla="*/ 1168063 w 2318963"/>
                <a:gd name="connsiteY47" fmla="*/ 1127097 h 2026019"/>
                <a:gd name="connsiteX48" fmla="*/ 1057705 w 2318963"/>
                <a:gd name="connsiteY48" fmla="*/ 1095566 h 2026019"/>
                <a:gd name="connsiteX49" fmla="*/ 1026174 w 2318963"/>
                <a:gd name="connsiteY49" fmla="*/ 1079801 h 2026019"/>
                <a:gd name="connsiteX50" fmla="*/ 1057705 w 2318963"/>
                <a:gd name="connsiteY50" fmla="*/ 1032504 h 2026019"/>
                <a:gd name="connsiteX51" fmla="*/ 915816 w 2318963"/>
                <a:gd name="connsiteY51" fmla="*/ 906379 h 2026019"/>
                <a:gd name="connsiteX52" fmla="*/ 758160 w 2318963"/>
                <a:gd name="connsiteY52" fmla="*/ 811787 h 2026019"/>
                <a:gd name="connsiteX53" fmla="*/ 647802 w 2318963"/>
                <a:gd name="connsiteY53" fmla="*/ 827553 h 2026019"/>
                <a:gd name="connsiteX54" fmla="*/ 553208 w 2318963"/>
                <a:gd name="connsiteY54" fmla="*/ 827552 h 2026019"/>
                <a:gd name="connsiteX55" fmla="*/ 427084 w 2318963"/>
                <a:gd name="connsiteY55" fmla="*/ 811787 h 2026019"/>
                <a:gd name="connsiteX56" fmla="*/ 348256 w 2318963"/>
                <a:gd name="connsiteY56" fmla="*/ 827552 h 2026019"/>
                <a:gd name="connsiteX57" fmla="*/ 285194 w 2318963"/>
                <a:gd name="connsiteY57" fmla="*/ 953677 h 2026019"/>
                <a:gd name="connsiteX58" fmla="*/ 206367 w 2318963"/>
                <a:gd name="connsiteY58" fmla="*/ 890614 h 2026019"/>
                <a:gd name="connsiteX59" fmla="*/ 285194 w 2318963"/>
                <a:gd name="connsiteY59" fmla="*/ 906380 h 2026019"/>
                <a:gd name="connsiteX0" fmla="*/ 285194 w 2318963"/>
                <a:gd name="connsiteY0" fmla="*/ 848767 h 1968406"/>
                <a:gd name="connsiteX1" fmla="*/ 285194 w 2318963"/>
                <a:gd name="connsiteY1" fmla="*/ 848767 h 1968406"/>
                <a:gd name="connsiteX2" fmla="*/ 111773 w 2318963"/>
                <a:gd name="connsiteY2" fmla="*/ 833001 h 1968406"/>
                <a:gd name="connsiteX3" fmla="*/ 32946 w 2318963"/>
                <a:gd name="connsiteY3" fmla="*/ 706877 h 1968406"/>
                <a:gd name="connsiteX4" fmla="*/ 1415 w 2318963"/>
                <a:gd name="connsiteY4" fmla="*/ 612284 h 1968406"/>
                <a:gd name="connsiteX5" fmla="*/ 80242 w 2318963"/>
                <a:gd name="connsiteY5" fmla="*/ 454629 h 1968406"/>
                <a:gd name="connsiteX6" fmla="*/ 253662 w 2318963"/>
                <a:gd name="connsiteY6" fmla="*/ 328506 h 1968406"/>
                <a:gd name="connsiteX7" fmla="*/ 474380 w 2318963"/>
                <a:gd name="connsiteY7" fmla="*/ 296974 h 1968406"/>
                <a:gd name="connsiteX8" fmla="*/ 600505 w 2318963"/>
                <a:gd name="connsiteY8" fmla="*/ 281209 h 1968406"/>
                <a:gd name="connsiteX9" fmla="*/ 852753 w 2318963"/>
                <a:gd name="connsiteY9" fmla="*/ 249677 h 1968406"/>
                <a:gd name="connsiteX10" fmla="*/ 915815 w 2318963"/>
                <a:gd name="connsiteY10" fmla="*/ 233912 h 1968406"/>
                <a:gd name="connsiteX11" fmla="*/ 1073470 w 2318963"/>
                <a:gd name="connsiteY11" fmla="*/ 202381 h 1968406"/>
                <a:gd name="connsiteX12" fmla="*/ 1152297 w 2318963"/>
                <a:gd name="connsiteY12" fmla="*/ 281208 h 1968406"/>
                <a:gd name="connsiteX13" fmla="*/ 1199594 w 2318963"/>
                <a:gd name="connsiteY13" fmla="*/ 13195 h 1968406"/>
                <a:gd name="connsiteX14" fmla="*/ 1246891 w 2318963"/>
                <a:gd name="connsiteY14" fmla="*/ 44726 h 1968406"/>
                <a:gd name="connsiteX15" fmla="*/ 1294187 w 2318963"/>
                <a:gd name="connsiteY15" fmla="*/ 155084 h 1968406"/>
                <a:gd name="connsiteX16" fmla="*/ 1341484 w 2318963"/>
                <a:gd name="connsiteY16" fmla="*/ 233912 h 1968406"/>
                <a:gd name="connsiteX17" fmla="*/ 1451842 w 2318963"/>
                <a:gd name="connsiteY17" fmla="*/ 375801 h 1968406"/>
                <a:gd name="connsiteX18" fmla="*/ 1499139 w 2318963"/>
                <a:gd name="connsiteY18" fmla="*/ 438864 h 1968406"/>
                <a:gd name="connsiteX19" fmla="*/ 1562201 w 2318963"/>
                <a:gd name="connsiteY19" fmla="*/ 501926 h 1968406"/>
                <a:gd name="connsiteX20" fmla="*/ 1656794 w 2318963"/>
                <a:gd name="connsiteY20" fmla="*/ 612284 h 1968406"/>
                <a:gd name="connsiteX21" fmla="*/ 1751387 w 2318963"/>
                <a:gd name="connsiteY21" fmla="*/ 675346 h 1968406"/>
                <a:gd name="connsiteX22" fmla="*/ 1798684 w 2318963"/>
                <a:gd name="connsiteY22" fmla="*/ 706877 h 1968406"/>
                <a:gd name="connsiteX23" fmla="*/ 1861746 w 2318963"/>
                <a:gd name="connsiteY23" fmla="*/ 801470 h 1968406"/>
                <a:gd name="connsiteX24" fmla="*/ 1940573 w 2318963"/>
                <a:gd name="connsiteY24" fmla="*/ 896064 h 1968406"/>
                <a:gd name="connsiteX25" fmla="*/ 1987870 w 2318963"/>
                <a:gd name="connsiteY25" fmla="*/ 974891 h 1968406"/>
                <a:gd name="connsiteX26" fmla="*/ 2035167 w 2318963"/>
                <a:gd name="connsiteY26" fmla="*/ 1037953 h 1968406"/>
                <a:gd name="connsiteX27" fmla="*/ 2050932 w 2318963"/>
                <a:gd name="connsiteY27" fmla="*/ 1101015 h 1968406"/>
                <a:gd name="connsiteX28" fmla="*/ 2177056 w 2318963"/>
                <a:gd name="connsiteY28" fmla="*/ 1321732 h 1968406"/>
                <a:gd name="connsiteX29" fmla="*/ 2224353 w 2318963"/>
                <a:gd name="connsiteY29" fmla="*/ 1353264 h 1968406"/>
                <a:gd name="connsiteX30" fmla="*/ 2240118 w 2318963"/>
                <a:gd name="connsiteY30" fmla="*/ 1400560 h 1968406"/>
                <a:gd name="connsiteX31" fmla="*/ 2303180 w 2318963"/>
                <a:gd name="connsiteY31" fmla="*/ 1510919 h 1968406"/>
                <a:gd name="connsiteX32" fmla="*/ 2318946 w 2318963"/>
                <a:gd name="connsiteY32" fmla="*/ 1731636 h 1968406"/>
                <a:gd name="connsiteX33" fmla="*/ 2303180 w 2318963"/>
                <a:gd name="connsiteY33" fmla="*/ 1826229 h 1968406"/>
                <a:gd name="connsiteX34" fmla="*/ 2240118 w 2318963"/>
                <a:gd name="connsiteY34" fmla="*/ 1857760 h 1968406"/>
                <a:gd name="connsiteX35" fmla="*/ 2208587 w 2318963"/>
                <a:gd name="connsiteY35" fmla="*/ 1936588 h 1968406"/>
                <a:gd name="connsiteX36" fmla="*/ 2129760 w 2318963"/>
                <a:gd name="connsiteY36" fmla="*/ 1968119 h 1968406"/>
                <a:gd name="connsiteX37" fmla="*/ 1909041 w 2318963"/>
                <a:gd name="connsiteY37" fmla="*/ 1920822 h 1968406"/>
                <a:gd name="connsiteX38" fmla="*/ 1877511 w 2318963"/>
                <a:gd name="connsiteY38" fmla="*/ 1763167 h 1968406"/>
                <a:gd name="connsiteX39" fmla="*/ 1814449 w 2318963"/>
                <a:gd name="connsiteY39" fmla="*/ 1668574 h 1968406"/>
                <a:gd name="connsiteX40" fmla="*/ 1782918 w 2318963"/>
                <a:gd name="connsiteY40" fmla="*/ 1621277 h 1968406"/>
                <a:gd name="connsiteX41" fmla="*/ 1688325 w 2318963"/>
                <a:gd name="connsiteY41" fmla="*/ 1542450 h 1968406"/>
                <a:gd name="connsiteX42" fmla="*/ 1593732 w 2318963"/>
                <a:gd name="connsiteY42" fmla="*/ 1463622 h 1968406"/>
                <a:gd name="connsiteX43" fmla="*/ 1546436 w 2318963"/>
                <a:gd name="connsiteY43" fmla="*/ 1400560 h 1968406"/>
                <a:gd name="connsiteX44" fmla="*/ 1436077 w 2318963"/>
                <a:gd name="connsiteY44" fmla="*/ 1290201 h 1968406"/>
                <a:gd name="connsiteX45" fmla="*/ 1388780 w 2318963"/>
                <a:gd name="connsiteY45" fmla="*/ 1242905 h 1968406"/>
                <a:gd name="connsiteX46" fmla="*/ 1278422 w 2318963"/>
                <a:gd name="connsiteY46" fmla="*/ 1101015 h 1968406"/>
                <a:gd name="connsiteX47" fmla="*/ 1168063 w 2318963"/>
                <a:gd name="connsiteY47" fmla="*/ 1069484 h 1968406"/>
                <a:gd name="connsiteX48" fmla="*/ 1057705 w 2318963"/>
                <a:gd name="connsiteY48" fmla="*/ 1037953 h 1968406"/>
                <a:gd name="connsiteX49" fmla="*/ 1026174 w 2318963"/>
                <a:gd name="connsiteY49" fmla="*/ 1022188 h 1968406"/>
                <a:gd name="connsiteX50" fmla="*/ 1057705 w 2318963"/>
                <a:gd name="connsiteY50" fmla="*/ 974891 h 1968406"/>
                <a:gd name="connsiteX51" fmla="*/ 915816 w 2318963"/>
                <a:gd name="connsiteY51" fmla="*/ 848766 h 1968406"/>
                <a:gd name="connsiteX52" fmla="*/ 758160 w 2318963"/>
                <a:gd name="connsiteY52" fmla="*/ 754174 h 1968406"/>
                <a:gd name="connsiteX53" fmla="*/ 647802 w 2318963"/>
                <a:gd name="connsiteY53" fmla="*/ 769940 h 1968406"/>
                <a:gd name="connsiteX54" fmla="*/ 553208 w 2318963"/>
                <a:gd name="connsiteY54" fmla="*/ 769939 h 1968406"/>
                <a:gd name="connsiteX55" fmla="*/ 427084 w 2318963"/>
                <a:gd name="connsiteY55" fmla="*/ 754174 h 1968406"/>
                <a:gd name="connsiteX56" fmla="*/ 348256 w 2318963"/>
                <a:gd name="connsiteY56" fmla="*/ 769939 h 1968406"/>
                <a:gd name="connsiteX57" fmla="*/ 285194 w 2318963"/>
                <a:gd name="connsiteY57" fmla="*/ 896064 h 1968406"/>
                <a:gd name="connsiteX58" fmla="*/ 206367 w 2318963"/>
                <a:gd name="connsiteY58" fmla="*/ 833001 h 1968406"/>
                <a:gd name="connsiteX59" fmla="*/ 285194 w 2318963"/>
                <a:gd name="connsiteY59" fmla="*/ 848767 h 1968406"/>
                <a:gd name="connsiteX0" fmla="*/ 285194 w 2318963"/>
                <a:gd name="connsiteY0" fmla="*/ 835898 h 1955537"/>
                <a:gd name="connsiteX1" fmla="*/ 285194 w 2318963"/>
                <a:gd name="connsiteY1" fmla="*/ 835898 h 1955537"/>
                <a:gd name="connsiteX2" fmla="*/ 111773 w 2318963"/>
                <a:gd name="connsiteY2" fmla="*/ 820132 h 1955537"/>
                <a:gd name="connsiteX3" fmla="*/ 32946 w 2318963"/>
                <a:gd name="connsiteY3" fmla="*/ 694008 h 1955537"/>
                <a:gd name="connsiteX4" fmla="*/ 1415 w 2318963"/>
                <a:gd name="connsiteY4" fmla="*/ 599415 h 1955537"/>
                <a:gd name="connsiteX5" fmla="*/ 80242 w 2318963"/>
                <a:gd name="connsiteY5" fmla="*/ 441760 h 1955537"/>
                <a:gd name="connsiteX6" fmla="*/ 253662 w 2318963"/>
                <a:gd name="connsiteY6" fmla="*/ 315637 h 1955537"/>
                <a:gd name="connsiteX7" fmla="*/ 474380 w 2318963"/>
                <a:gd name="connsiteY7" fmla="*/ 284105 h 1955537"/>
                <a:gd name="connsiteX8" fmla="*/ 600505 w 2318963"/>
                <a:gd name="connsiteY8" fmla="*/ 268340 h 1955537"/>
                <a:gd name="connsiteX9" fmla="*/ 852753 w 2318963"/>
                <a:gd name="connsiteY9" fmla="*/ 236808 h 1955537"/>
                <a:gd name="connsiteX10" fmla="*/ 915815 w 2318963"/>
                <a:gd name="connsiteY10" fmla="*/ 221043 h 1955537"/>
                <a:gd name="connsiteX11" fmla="*/ 1073470 w 2318963"/>
                <a:gd name="connsiteY11" fmla="*/ 189512 h 1955537"/>
                <a:gd name="connsiteX12" fmla="*/ 1152297 w 2318963"/>
                <a:gd name="connsiteY12" fmla="*/ 268339 h 1955537"/>
                <a:gd name="connsiteX13" fmla="*/ 1199594 w 2318963"/>
                <a:gd name="connsiteY13" fmla="*/ 326 h 1955537"/>
                <a:gd name="connsiteX14" fmla="*/ 1278422 w 2318963"/>
                <a:gd name="connsiteY14" fmla="*/ 331402 h 1955537"/>
                <a:gd name="connsiteX15" fmla="*/ 1294187 w 2318963"/>
                <a:gd name="connsiteY15" fmla="*/ 142215 h 1955537"/>
                <a:gd name="connsiteX16" fmla="*/ 1341484 w 2318963"/>
                <a:gd name="connsiteY16" fmla="*/ 221043 h 1955537"/>
                <a:gd name="connsiteX17" fmla="*/ 1451842 w 2318963"/>
                <a:gd name="connsiteY17" fmla="*/ 362932 h 1955537"/>
                <a:gd name="connsiteX18" fmla="*/ 1499139 w 2318963"/>
                <a:gd name="connsiteY18" fmla="*/ 425995 h 1955537"/>
                <a:gd name="connsiteX19" fmla="*/ 1562201 w 2318963"/>
                <a:gd name="connsiteY19" fmla="*/ 489057 h 1955537"/>
                <a:gd name="connsiteX20" fmla="*/ 1656794 w 2318963"/>
                <a:gd name="connsiteY20" fmla="*/ 599415 h 1955537"/>
                <a:gd name="connsiteX21" fmla="*/ 1751387 w 2318963"/>
                <a:gd name="connsiteY21" fmla="*/ 662477 h 1955537"/>
                <a:gd name="connsiteX22" fmla="*/ 1798684 w 2318963"/>
                <a:gd name="connsiteY22" fmla="*/ 694008 h 1955537"/>
                <a:gd name="connsiteX23" fmla="*/ 1861746 w 2318963"/>
                <a:gd name="connsiteY23" fmla="*/ 788601 h 1955537"/>
                <a:gd name="connsiteX24" fmla="*/ 1940573 w 2318963"/>
                <a:gd name="connsiteY24" fmla="*/ 883195 h 1955537"/>
                <a:gd name="connsiteX25" fmla="*/ 1987870 w 2318963"/>
                <a:gd name="connsiteY25" fmla="*/ 962022 h 1955537"/>
                <a:gd name="connsiteX26" fmla="*/ 2035167 w 2318963"/>
                <a:gd name="connsiteY26" fmla="*/ 1025084 h 1955537"/>
                <a:gd name="connsiteX27" fmla="*/ 2050932 w 2318963"/>
                <a:gd name="connsiteY27" fmla="*/ 1088146 h 1955537"/>
                <a:gd name="connsiteX28" fmla="*/ 2177056 w 2318963"/>
                <a:gd name="connsiteY28" fmla="*/ 1308863 h 1955537"/>
                <a:gd name="connsiteX29" fmla="*/ 2224353 w 2318963"/>
                <a:gd name="connsiteY29" fmla="*/ 1340395 h 1955537"/>
                <a:gd name="connsiteX30" fmla="*/ 2240118 w 2318963"/>
                <a:gd name="connsiteY30" fmla="*/ 1387691 h 1955537"/>
                <a:gd name="connsiteX31" fmla="*/ 2303180 w 2318963"/>
                <a:gd name="connsiteY31" fmla="*/ 1498050 h 1955537"/>
                <a:gd name="connsiteX32" fmla="*/ 2318946 w 2318963"/>
                <a:gd name="connsiteY32" fmla="*/ 1718767 h 1955537"/>
                <a:gd name="connsiteX33" fmla="*/ 2303180 w 2318963"/>
                <a:gd name="connsiteY33" fmla="*/ 1813360 h 1955537"/>
                <a:gd name="connsiteX34" fmla="*/ 2240118 w 2318963"/>
                <a:gd name="connsiteY34" fmla="*/ 1844891 h 1955537"/>
                <a:gd name="connsiteX35" fmla="*/ 2208587 w 2318963"/>
                <a:gd name="connsiteY35" fmla="*/ 1923719 h 1955537"/>
                <a:gd name="connsiteX36" fmla="*/ 2129760 w 2318963"/>
                <a:gd name="connsiteY36" fmla="*/ 1955250 h 1955537"/>
                <a:gd name="connsiteX37" fmla="*/ 1909041 w 2318963"/>
                <a:gd name="connsiteY37" fmla="*/ 1907953 h 1955537"/>
                <a:gd name="connsiteX38" fmla="*/ 1877511 w 2318963"/>
                <a:gd name="connsiteY38" fmla="*/ 1750298 h 1955537"/>
                <a:gd name="connsiteX39" fmla="*/ 1814449 w 2318963"/>
                <a:gd name="connsiteY39" fmla="*/ 1655705 h 1955537"/>
                <a:gd name="connsiteX40" fmla="*/ 1782918 w 2318963"/>
                <a:gd name="connsiteY40" fmla="*/ 1608408 h 1955537"/>
                <a:gd name="connsiteX41" fmla="*/ 1688325 w 2318963"/>
                <a:gd name="connsiteY41" fmla="*/ 1529581 h 1955537"/>
                <a:gd name="connsiteX42" fmla="*/ 1593732 w 2318963"/>
                <a:gd name="connsiteY42" fmla="*/ 1450753 h 1955537"/>
                <a:gd name="connsiteX43" fmla="*/ 1546436 w 2318963"/>
                <a:gd name="connsiteY43" fmla="*/ 1387691 h 1955537"/>
                <a:gd name="connsiteX44" fmla="*/ 1436077 w 2318963"/>
                <a:gd name="connsiteY44" fmla="*/ 1277332 h 1955537"/>
                <a:gd name="connsiteX45" fmla="*/ 1388780 w 2318963"/>
                <a:gd name="connsiteY45" fmla="*/ 1230036 h 1955537"/>
                <a:gd name="connsiteX46" fmla="*/ 1278422 w 2318963"/>
                <a:gd name="connsiteY46" fmla="*/ 1088146 h 1955537"/>
                <a:gd name="connsiteX47" fmla="*/ 1168063 w 2318963"/>
                <a:gd name="connsiteY47" fmla="*/ 1056615 h 1955537"/>
                <a:gd name="connsiteX48" fmla="*/ 1057705 w 2318963"/>
                <a:gd name="connsiteY48" fmla="*/ 1025084 h 1955537"/>
                <a:gd name="connsiteX49" fmla="*/ 1026174 w 2318963"/>
                <a:gd name="connsiteY49" fmla="*/ 1009319 h 1955537"/>
                <a:gd name="connsiteX50" fmla="*/ 1057705 w 2318963"/>
                <a:gd name="connsiteY50" fmla="*/ 962022 h 1955537"/>
                <a:gd name="connsiteX51" fmla="*/ 915816 w 2318963"/>
                <a:gd name="connsiteY51" fmla="*/ 835897 h 1955537"/>
                <a:gd name="connsiteX52" fmla="*/ 758160 w 2318963"/>
                <a:gd name="connsiteY52" fmla="*/ 741305 h 1955537"/>
                <a:gd name="connsiteX53" fmla="*/ 647802 w 2318963"/>
                <a:gd name="connsiteY53" fmla="*/ 757071 h 1955537"/>
                <a:gd name="connsiteX54" fmla="*/ 553208 w 2318963"/>
                <a:gd name="connsiteY54" fmla="*/ 757070 h 1955537"/>
                <a:gd name="connsiteX55" fmla="*/ 427084 w 2318963"/>
                <a:gd name="connsiteY55" fmla="*/ 741305 h 1955537"/>
                <a:gd name="connsiteX56" fmla="*/ 348256 w 2318963"/>
                <a:gd name="connsiteY56" fmla="*/ 757070 h 1955537"/>
                <a:gd name="connsiteX57" fmla="*/ 285194 w 2318963"/>
                <a:gd name="connsiteY57" fmla="*/ 883195 h 1955537"/>
                <a:gd name="connsiteX58" fmla="*/ 206367 w 2318963"/>
                <a:gd name="connsiteY58" fmla="*/ 820132 h 1955537"/>
                <a:gd name="connsiteX59" fmla="*/ 285194 w 2318963"/>
                <a:gd name="connsiteY59" fmla="*/ 835898 h 1955537"/>
                <a:gd name="connsiteX0" fmla="*/ 285194 w 2318963"/>
                <a:gd name="connsiteY0" fmla="*/ 696676 h 1816315"/>
                <a:gd name="connsiteX1" fmla="*/ 285194 w 2318963"/>
                <a:gd name="connsiteY1" fmla="*/ 696676 h 1816315"/>
                <a:gd name="connsiteX2" fmla="*/ 111773 w 2318963"/>
                <a:gd name="connsiteY2" fmla="*/ 680910 h 1816315"/>
                <a:gd name="connsiteX3" fmla="*/ 32946 w 2318963"/>
                <a:gd name="connsiteY3" fmla="*/ 554786 h 1816315"/>
                <a:gd name="connsiteX4" fmla="*/ 1415 w 2318963"/>
                <a:gd name="connsiteY4" fmla="*/ 460193 h 1816315"/>
                <a:gd name="connsiteX5" fmla="*/ 80242 w 2318963"/>
                <a:gd name="connsiteY5" fmla="*/ 302538 h 1816315"/>
                <a:gd name="connsiteX6" fmla="*/ 253662 w 2318963"/>
                <a:gd name="connsiteY6" fmla="*/ 176415 h 1816315"/>
                <a:gd name="connsiteX7" fmla="*/ 474380 w 2318963"/>
                <a:gd name="connsiteY7" fmla="*/ 144883 h 1816315"/>
                <a:gd name="connsiteX8" fmla="*/ 600505 w 2318963"/>
                <a:gd name="connsiteY8" fmla="*/ 129118 h 1816315"/>
                <a:gd name="connsiteX9" fmla="*/ 852753 w 2318963"/>
                <a:gd name="connsiteY9" fmla="*/ 97586 h 1816315"/>
                <a:gd name="connsiteX10" fmla="*/ 915815 w 2318963"/>
                <a:gd name="connsiteY10" fmla="*/ 81821 h 1816315"/>
                <a:gd name="connsiteX11" fmla="*/ 1073470 w 2318963"/>
                <a:gd name="connsiteY11" fmla="*/ 50290 h 1816315"/>
                <a:gd name="connsiteX12" fmla="*/ 1152297 w 2318963"/>
                <a:gd name="connsiteY12" fmla="*/ 129117 h 1816315"/>
                <a:gd name="connsiteX13" fmla="*/ 1215360 w 2318963"/>
                <a:gd name="connsiteY13" fmla="*/ 129118 h 1816315"/>
                <a:gd name="connsiteX14" fmla="*/ 1278422 w 2318963"/>
                <a:gd name="connsiteY14" fmla="*/ 192180 h 1816315"/>
                <a:gd name="connsiteX15" fmla="*/ 1294187 w 2318963"/>
                <a:gd name="connsiteY15" fmla="*/ 2993 h 1816315"/>
                <a:gd name="connsiteX16" fmla="*/ 1341484 w 2318963"/>
                <a:gd name="connsiteY16" fmla="*/ 81821 h 1816315"/>
                <a:gd name="connsiteX17" fmla="*/ 1451842 w 2318963"/>
                <a:gd name="connsiteY17" fmla="*/ 223710 h 1816315"/>
                <a:gd name="connsiteX18" fmla="*/ 1499139 w 2318963"/>
                <a:gd name="connsiteY18" fmla="*/ 286773 h 1816315"/>
                <a:gd name="connsiteX19" fmla="*/ 1562201 w 2318963"/>
                <a:gd name="connsiteY19" fmla="*/ 349835 h 1816315"/>
                <a:gd name="connsiteX20" fmla="*/ 1656794 w 2318963"/>
                <a:gd name="connsiteY20" fmla="*/ 460193 h 1816315"/>
                <a:gd name="connsiteX21" fmla="*/ 1751387 w 2318963"/>
                <a:gd name="connsiteY21" fmla="*/ 523255 h 1816315"/>
                <a:gd name="connsiteX22" fmla="*/ 1798684 w 2318963"/>
                <a:gd name="connsiteY22" fmla="*/ 554786 h 1816315"/>
                <a:gd name="connsiteX23" fmla="*/ 1861746 w 2318963"/>
                <a:gd name="connsiteY23" fmla="*/ 649379 h 1816315"/>
                <a:gd name="connsiteX24" fmla="*/ 1940573 w 2318963"/>
                <a:gd name="connsiteY24" fmla="*/ 743973 h 1816315"/>
                <a:gd name="connsiteX25" fmla="*/ 1987870 w 2318963"/>
                <a:gd name="connsiteY25" fmla="*/ 822800 h 1816315"/>
                <a:gd name="connsiteX26" fmla="*/ 2035167 w 2318963"/>
                <a:gd name="connsiteY26" fmla="*/ 885862 h 1816315"/>
                <a:gd name="connsiteX27" fmla="*/ 2050932 w 2318963"/>
                <a:gd name="connsiteY27" fmla="*/ 948924 h 1816315"/>
                <a:gd name="connsiteX28" fmla="*/ 2177056 w 2318963"/>
                <a:gd name="connsiteY28" fmla="*/ 1169641 h 1816315"/>
                <a:gd name="connsiteX29" fmla="*/ 2224353 w 2318963"/>
                <a:gd name="connsiteY29" fmla="*/ 1201173 h 1816315"/>
                <a:gd name="connsiteX30" fmla="*/ 2240118 w 2318963"/>
                <a:gd name="connsiteY30" fmla="*/ 1248469 h 1816315"/>
                <a:gd name="connsiteX31" fmla="*/ 2303180 w 2318963"/>
                <a:gd name="connsiteY31" fmla="*/ 1358828 h 1816315"/>
                <a:gd name="connsiteX32" fmla="*/ 2318946 w 2318963"/>
                <a:gd name="connsiteY32" fmla="*/ 1579545 h 1816315"/>
                <a:gd name="connsiteX33" fmla="*/ 2303180 w 2318963"/>
                <a:gd name="connsiteY33" fmla="*/ 1674138 h 1816315"/>
                <a:gd name="connsiteX34" fmla="*/ 2240118 w 2318963"/>
                <a:gd name="connsiteY34" fmla="*/ 1705669 h 1816315"/>
                <a:gd name="connsiteX35" fmla="*/ 2208587 w 2318963"/>
                <a:gd name="connsiteY35" fmla="*/ 1784497 h 1816315"/>
                <a:gd name="connsiteX36" fmla="*/ 2129760 w 2318963"/>
                <a:gd name="connsiteY36" fmla="*/ 1816028 h 1816315"/>
                <a:gd name="connsiteX37" fmla="*/ 1909041 w 2318963"/>
                <a:gd name="connsiteY37" fmla="*/ 1768731 h 1816315"/>
                <a:gd name="connsiteX38" fmla="*/ 1877511 w 2318963"/>
                <a:gd name="connsiteY38" fmla="*/ 1611076 h 1816315"/>
                <a:gd name="connsiteX39" fmla="*/ 1814449 w 2318963"/>
                <a:gd name="connsiteY39" fmla="*/ 1516483 h 1816315"/>
                <a:gd name="connsiteX40" fmla="*/ 1782918 w 2318963"/>
                <a:gd name="connsiteY40" fmla="*/ 1469186 h 1816315"/>
                <a:gd name="connsiteX41" fmla="*/ 1688325 w 2318963"/>
                <a:gd name="connsiteY41" fmla="*/ 1390359 h 1816315"/>
                <a:gd name="connsiteX42" fmla="*/ 1593732 w 2318963"/>
                <a:gd name="connsiteY42" fmla="*/ 1311531 h 1816315"/>
                <a:gd name="connsiteX43" fmla="*/ 1546436 w 2318963"/>
                <a:gd name="connsiteY43" fmla="*/ 1248469 h 1816315"/>
                <a:gd name="connsiteX44" fmla="*/ 1436077 w 2318963"/>
                <a:gd name="connsiteY44" fmla="*/ 1138110 h 1816315"/>
                <a:gd name="connsiteX45" fmla="*/ 1388780 w 2318963"/>
                <a:gd name="connsiteY45" fmla="*/ 1090814 h 1816315"/>
                <a:gd name="connsiteX46" fmla="*/ 1278422 w 2318963"/>
                <a:gd name="connsiteY46" fmla="*/ 948924 h 1816315"/>
                <a:gd name="connsiteX47" fmla="*/ 1168063 w 2318963"/>
                <a:gd name="connsiteY47" fmla="*/ 917393 h 1816315"/>
                <a:gd name="connsiteX48" fmla="*/ 1057705 w 2318963"/>
                <a:gd name="connsiteY48" fmla="*/ 885862 h 1816315"/>
                <a:gd name="connsiteX49" fmla="*/ 1026174 w 2318963"/>
                <a:gd name="connsiteY49" fmla="*/ 870097 h 1816315"/>
                <a:gd name="connsiteX50" fmla="*/ 1057705 w 2318963"/>
                <a:gd name="connsiteY50" fmla="*/ 822800 h 1816315"/>
                <a:gd name="connsiteX51" fmla="*/ 915816 w 2318963"/>
                <a:gd name="connsiteY51" fmla="*/ 696675 h 1816315"/>
                <a:gd name="connsiteX52" fmla="*/ 758160 w 2318963"/>
                <a:gd name="connsiteY52" fmla="*/ 602083 h 1816315"/>
                <a:gd name="connsiteX53" fmla="*/ 647802 w 2318963"/>
                <a:gd name="connsiteY53" fmla="*/ 617849 h 1816315"/>
                <a:gd name="connsiteX54" fmla="*/ 553208 w 2318963"/>
                <a:gd name="connsiteY54" fmla="*/ 617848 h 1816315"/>
                <a:gd name="connsiteX55" fmla="*/ 427084 w 2318963"/>
                <a:gd name="connsiteY55" fmla="*/ 602083 h 1816315"/>
                <a:gd name="connsiteX56" fmla="*/ 348256 w 2318963"/>
                <a:gd name="connsiteY56" fmla="*/ 617848 h 1816315"/>
                <a:gd name="connsiteX57" fmla="*/ 285194 w 2318963"/>
                <a:gd name="connsiteY57" fmla="*/ 743973 h 1816315"/>
                <a:gd name="connsiteX58" fmla="*/ 206367 w 2318963"/>
                <a:gd name="connsiteY58" fmla="*/ 680910 h 1816315"/>
                <a:gd name="connsiteX59" fmla="*/ 285194 w 2318963"/>
                <a:gd name="connsiteY59" fmla="*/ 696676 h 1816315"/>
                <a:gd name="connsiteX0" fmla="*/ 285194 w 2318963"/>
                <a:gd name="connsiteY0" fmla="*/ 693800 h 1813439"/>
                <a:gd name="connsiteX1" fmla="*/ 285194 w 2318963"/>
                <a:gd name="connsiteY1" fmla="*/ 693800 h 1813439"/>
                <a:gd name="connsiteX2" fmla="*/ 111773 w 2318963"/>
                <a:gd name="connsiteY2" fmla="*/ 678034 h 1813439"/>
                <a:gd name="connsiteX3" fmla="*/ 32946 w 2318963"/>
                <a:gd name="connsiteY3" fmla="*/ 551910 h 1813439"/>
                <a:gd name="connsiteX4" fmla="*/ 1415 w 2318963"/>
                <a:gd name="connsiteY4" fmla="*/ 457317 h 1813439"/>
                <a:gd name="connsiteX5" fmla="*/ 80242 w 2318963"/>
                <a:gd name="connsiteY5" fmla="*/ 299662 h 1813439"/>
                <a:gd name="connsiteX6" fmla="*/ 253662 w 2318963"/>
                <a:gd name="connsiteY6" fmla="*/ 173539 h 1813439"/>
                <a:gd name="connsiteX7" fmla="*/ 474380 w 2318963"/>
                <a:gd name="connsiteY7" fmla="*/ 142007 h 1813439"/>
                <a:gd name="connsiteX8" fmla="*/ 600505 w 2318963"/>
                <a:gd name="connsiteY8" fmla="*/ 126242 h 1813439"/>
                <a:gd name="connsiteX9" fmla="*/ 852753 w 2318963"/>
                <a:gd name="connsiteY9" fmla="*/ 94710 h 1813439"/>
                <a:gd name="connsiteX10" fmla="*/ 915815 w 2318963"/>
                <a:gd name="connsiteY10" fmla="*/ 78945 h 1813439"/>
                <a:gd name="connsiteX11" fmla="*/ 1073470 w 2318963"/>
                <a:gd name="connsiteY11" fmla="*/ 47414 h 1813439"/>
                <a:gd name="connsiteX12" fmla="*/ 1152297 w 2318963"/>
                <a:gd name="connsiteY12" fmla="*/ 126241 h 1813439"/>
                <a:gd name="connsiteX13" fmla="*/ 1215360 w 2318963"/>
                <a:gd name="connsiteY13" fmla="*/ 126242 h 1813439"/>
                <a:gd name="connsiteX14" fmla="*/ 1278422 w 2318963"/>
                <a:gd name="connsiteY14" fmla="*/ 189304 h 1813439"/>
                <a:gd name="connsiteX15" fmla="*/ 1294187 w 2318963"/>
                <a:gd name="connsiteY15" fmla="*/ 117 h 1813439"/>
                <a:gd name="connsiteX16" fmla="*/ 1309953 w 2318963"/>
                <a:gd name="connsiteY16" fmla="*/ 220834 h 1813439"/>
                <a:gd name="connsiteX17" fmla="*/ 1451842 w 2318963"/>
                <a:gd name="connsiteY17" fmla="*/ 220834 h 1813439"/>
                <a:gd name="connsiteX18" fmla="*/ 1499139 w 2318963"/>
                <a:gd name="connsiteY18" fmla="*/ 283897 h 1813439"/>
                <a:gd name="connsiteX19" fmla="*/ 1562201 w 2318963"/>
                <a:gd name="connsiteY19" fmla="*/ 346959 h 1813439"/>
                <a:gd name="connsiteX20" fmla="*/ 1656794 w 2318963"/>
                <a:gd name="connsiteY20" fmla="*/ 457317 h 1813439"/>
                <a:gd name="connsiteX21" fmla="*/ 1751387 w 2318963"/>
                <a:gd name="connsiteY21" fmla="*/ 520379 h 1813439"/>
                <a:gd name="connsiteX22" fmla="*/ 1798684 w 2318963"/>
                <a:gd name="connsiteY22" fmla="*/ 551910 h 1813439"/>
                <a:gd name="connsiteX23" fmla="*/ 1861746 w 2318963"/>
                <a:gd name="connsiteY23" fmla="*/ 646503 h 1813439"/>
                <a:gd name="connsiteX24" fmla="*/ 1940573 w 2318963"/>
                <a:gd name="connsiteY24" fmla="*/ 741097 h 1813439"/>
                <a:gd name="connsiteX25" fmla="*/ 1987870 w 2318963"/>
                <a:gd name="connsiteY25" fmla="*/ 819924 h 1813439"/>
                <a:gd name="connsiteX26" fmla="*/ 2035167 w 2318963"/>
                <a:gd name="connsiteY26" fmla="*/ 882986 h 1813439"/>
                <a:gd name="connsiteX27" fmla="*/ 2050932 w 2318963"/>
                <a:gd name="connsiteY27" fmla="*/ 946048 h 1813439"/>
                <a:gd name="connsiteX28" fmla="*/ 2177056 w 2318963"/>
                <a:gd name="connsiteY28" fmla="*/ 1166765 h 1813439"/>
                <a:gd name="connsiteX29" fmla="*/ 2224353 w 2318963"/>
                <a:gd name="connsiteY29" fmla="*/ 1198297 h 1813439"/>
                <a:gd name="connsiteX30" fmla="*/ 2240118 w 2318963"/>
                <a:gd name="connsiteY30" fmla="*/ 1245593 h 1813439"/>
                <a:gd name="connsiteX31" fmla="*/ 2303180 w 2318963"/>
                <a:gd name="connsiteY31" fmla="*/ 1355952 h 1813439"/>
                <a:gd name="connsiteX32" fmla="*/ 2318946 w 2318963"/>
                <a:gd name="connsiteY32" fmla="*/ 1576669 h 1813439"/>
                <a:gd name="connsiteX33" fmla="*/ 2303180 w 2318963"/>
                <a:gd name="connsiteY33" fmla="*/ 1671262 h 1813439"/>
                <a:gd name="connsiteX34" fmla="*/ 2240118 w 2318963"/>
                <a:gd name="connsiteY34" fmla="*/ 1702793 h 1813439"/>
                <a:gd name="connsiteX35" fmla="*/ 2208587 w 2318963"/>
                <a:gd name="connsiteY35" fmla="*/ 1781621 h 1813439"/>
                <a:gd name="connsiteX36" fmla="*/ 2129760 w 2318963"/>
                <a:gd name="connsiteY36" fmla="*/ 1813152 h 1813439"/>
                <a:gd name="connsiteX37" fmla="*/ 1909041 w 2318963"/>
                <a:gd name="connsiteY37" fmla="*/ 1765855 h 1813439"/>
                <a:gd name="connsiteX38" fmla="*/ 1877511 w 2318963"/>
                <a:gd name="connsiteY38" fmla="*/ 1608200 h 1813439"/>
                <a:gd name="connsiteX39" fmla="*/ 1814449 w 2318963"/>
                <a:gd name="connsiteY39" fmla="*/ 1513607 h 1813439"/>
                <a:gd name="connsiteX40" fmla="*/ 1782918 w 2318963"/>
                <a:gd name="connsiteY40" fmla="*/ 1466310 h 1813439"/>
                <a:gd name="connsiteX41" fmla="*/ 1688325 w 2318963"/>
                <a:gd name="connsiteY41" fmla="*/ 1387483 h 1813439"/>
                <a:gd name="connsiteX42" fmla="*/ 1593732 w 2318963"/>
                <a:gd name="connsiteY42" fmla="*/ 1308655 h 1813439"/>
                <a:gd name="connsiteX43" fmla="*/ 1546436 w 2318963"/>
                <a:gd name="connsiteY43" fmla="*/ 1245593 h 1813439"/>
                <a:gd name="connsiteX44" fmla="*/ 1436077 w 2318963"/>
                <a:gd name="connsiteY44" fmla="*/ 1135234 h 1813439"/>
                <a:gd name="connsiteX45" fmla="*/ 1388780 w 2318963"/>
                <a:gd name="connsiteY45" fmla="*/ 1087938 h 1813439"/>
                <a:gd name="connsiteX46" fmla="*/ 1278422 w 2318963"/>
                <a:gd name="connsiteY46" fmla="*/ 946048 h 1813439"/>
                <a:gd name="connsiteX47" fmla="*/ 1168063 w 2318963"/>
                <a:gd name="connsiteY47" fmla="*/ 914517 h 1813439"/>
                <a:gd name="connsiteX48" fmla="*/ 1057705 w 2318963"/>
                <a:gd name="connsiteY48" fmla="*/ 882986 h 1813439"/>
                <a:gd name="connsiteX49" fmla="*/ 1026174 w 2318963"/>
                <a:gd name="connsiteY49" fmla="*/ 867221 h 1813439"/>
                <a:gd name="connsiteX50" fmla="*/ 1057705 w 2318963"/>
                <a:gd name="connsiteY50" fmla="*/ 819924 h 1813439"/>
                <a:gd name="connsiteX51" fmla="*/ 915816 w 2318963"/>
                <a:gd name="connsiteY51" fmla="*/ 693799 h 1813439"/>
                <a:gd name="connsiteX52" fmla="*/ 758160 w 2318963"/>
                <a:gd name="connsiteY52" fmla="*/ 599207 h 1813439"/>
                <a:gd name="connsiteX53" fmla="*/ 647802 w 2318963"/>
                <a:gd name="connsiteY53" fmla="*/ 614973 h 1813439"/>
                <a:gd name="connsiteX54" fmla="*/ 553208 w 2318963"/>
                <a:gd name="connsiteY54" fmla="*/ 614972 h 1813439"/>
                <a:gd name="connsiteX55" fmla="*/ 427084 w 2318963"/>
                <a:gd name="connsiteY55" fmla="*/ 599207 h 1813439"/>
                <a:gd name="connsiteX56" fmla="*/ 348256 w 2318963"/>
                <a:gd name="connsiteY56" fmla="*/ 614972 h 1813439"/>
                <a:gd name="connsiteX57" fmla="*/ 285194 w 2318963"/>
                <a:gd name="connsiteY57" fmla="*/ 741097 h 1813439"/>
                <a:gd name="connsiteX58" fmla="*/ 206367 w 2318963"/>
                <a:gd name="connsiteY58" fmla="*/ 678034 h 1813439"/>
                <a:gd name="connsiteX59" fmla="*/ 285194 w 2318963"/>
                <a:gd name="connsiteY59" fmla="*/ 693800 h 1813439"/>
                <a:gd name="connsiteX0" fmla="*/ 285194 w 2318963"/>
                <a:gd name="connsiteY0" fmla="*/ 675322 h 1794961"/>
                <a:gd name="connsiteX1" fmla="*/ 285194 w 2318963"/>
                <a:gd name="connsiteY1" fmla="*/ 675322 h 1794961"/>
                <a:gd name="connsiteX2" fmla="*/ 111773 w 2318963"/>
                <a:gd name="connsiteY2" fmla="*/ 659556 h 1794961"/>
                <a:gd name="connsiteX3" fmla="*/ 32946 w 2318963"/>
                <a:gd name="connsiteY3" fmla="*/ 533432 h 1794961"/>
                <a:gd name="connsiteX4" fmla="*/ 1415 w 2318963"/>
                <a:gd name="connsiteY4" fmla="*/ 438839 h 1794961"/>
                <a:gd name="connsiteX5" fmla="*/ 80242 w 2318963"/>
                <a:gd name="connsiteY5" fmla="*/ 281184 h 1794961"/>
                <a:gd name="connsiteX6" fmla="*/ 253662 w 2318963"/>
                <a:gd name="connsiteY6" fmla="*/ 155061 h 1794961"/>
                <a:gd name="connsiteX7" fmla="*/ 474380 w 2318963"/>
                <a:gd name="connsiteY7" fmla="*/ 123529 h 1794961"/>
                <a:gd name="connsiteX8" fmla="*/ 600505 w 2318963"/>
                <a:gd name="connsiteY8" fmla="*/ 107764 h 1794961"/>
                <a:gd name="connsiteX9" fmla="*/ 852753 w 2318963"/>
                <a:gd name="connsiteY9" fmla="*/ 76232 h 1794961"/>
                <a:gd name="connsiteX10" fmla="*/ 915815 w 2318963"/>
                <a:gd name="connsiteY10" fmla="*/ 60467 h 1794961"/>
                <a:gd name="connsiteX11" fmla="*/ 1073470 w 2318963"/>
                <a:gd name="connsiteY11" fmla="*/ 28936 h 1794961"/>
                <a:gd name="connsiteX12" fmla="*/ 1152297 w 2318963"/>
                <a:gd name="connsiteY12" fmla="*/ 107763 h 1794961"/>
                <a:gd name="connsiteX13" fmla="*/ 1215360 w 2318963"/>
                <a:gd name="connsiteY13" fmla="*/ 107764 h 1794961"/>
                <a:gd name="connsiteX14" fmla="*/ 1278422 w 2318963"/>
                <a:gd name="connsiteY14" fmla="*/ 170826 h 1794961"/>
                <a:gd name="connsiteX15" fmla="*/ 1325718 w 2318963"/>
                <a:gd name="connsiteY15" fmla="*/ 170825 h 1794961"/>
                <a:gd name="connsiteX16" fmla="*/ 1309953 w 2318963"/>
                <a:gd name="connsiteY16" fmla="*/ 202356 h 1794961"/>
                <a:gd name="connsiteX17" fmla="*/ 1451842 w 2318963"/>
                <a:gd name="connsiteY17" fmla="*/ 202356 h 1794961"/>
                <a:gd name="connsiteX18" fmla="*/ 1499139 w 2318963"/>
                <a:gd name="connsiteY18" fmla="*/ 265419 h 1794961"/>
                <a:gd name="connsiteX19" fmla="*/ 1562201 w 2318963"/>
                <a:gd name="connsiteY19" fmla="*/ 328481 h 1794961"/>
                <a:gd name="connsiteX20" fmla="*/ 1656794 w 2318963"/>
                <a:gd name="connsiteY20" fmla="*/ 438839 h 1794961"/>
                <a:gd name="connsiteX21" fmla="*/ 1751387 w 2318963"/>
                <a:gd name="connsiteY21" fmla="*/ 501901 h 1794961"/>
                <a:gd name="connsiteX22" fmla="*/ 1798684 w 2318963"/>
                <a:gd name="connsiteY22" fmla="*/ 533432 h 1794961"/>
                <a:gd name="connsiteX23" fmla="*/ 1861746 w 2318963"/>
                <a:gd name="connsiteY23" fmla="*/ 628025 h 1794961"/>
                <a:gd name="connsiteX24" fmla="*/ 1940573 w 2318963"/>
                <a:gd name="connsiteY24" fmla="*/ 722619 h 1794961"/>
                <a:gd name="connsiteX25" fmla="*/ 1987870 w 2318963"/>
                <a:gd name="connsiteY25" fmla="*/ 801446 h 1794961"/>
                <a:gd name="connsiteX26" fmla="*/ 2035167 w 2318963"/>
                <a:gd name="connsiteY26" fmla="*/ 864508 h 1794961"/>
                <a:gd name="connsiteX27" fmla="*/ 2050932 w 2318963"/>
                <a:gd name="connsiteY27" fmla="*/ 927570 h 1794961"/>
                <a:gd name="connsiteX28" fmla="*/ 2177056 w 2318963"/>
                <a:gd name="connsiteY28" fmla="*/ 1148287 h 1794961"/>
                <a:gd name="connsiteX29" fmla="*/ 2224353 w 2318963"/>
                <a:gd name="connsiteY29" fmla="*/ 1179819 h 1794961"/>
                <a:gd name="connsiteX30" fmla="*/ 2240118 w 2318963"/>
                <a:gd name="connsiteY30" fmla="*/ 1227115 h 1794961"/>
                <a:gd name="connsiteX31" fmla="*/ 2303180 w 2318963"/>
                <a:gd name="connsiteY31" fmla="*/ 1337474 h 1794961"/>
                <a:gd name="connsiteX32" fmla="*/ 2318946 w 2318963"/>
                <a:gd name="connsiteY32" fmla="*/ 1558191 h 1794961"/>
                <a:gd name="connsiteX33" fmla="*/ 2303180 w 2318963"/>
                <a:gd name="connsiteY33" fmla="*/ 1652784 h 1794961"/>
                <a:gd name="connsiteX34" fmla="*/ 2240118 w 2318963"/>
                <a:gd name="connsiteY34" fmla="*/ 1684315 h 1794961"/>
                <a:gd name="connsiteX35" fmla="*/ 2208587 w 2318963"/>
                <a:gd name="connsiteY35" fmla="*/ 1763143 h 1794961"/>
                <a:gd name="connsiteX36" fmla="*/ 2129760 w 2318963"/>
                <a:gd name="connsiteY36" fmla="*/ 1794674 h 1794961"/>
                <a:gd name="connsiteX37" fmla="*/ 1909041 w 2318963"/>
                <a:gd name="connsiteY37" fmla="*/ 1747377 h 1794961"/>
                <a:gd name="connsiteX38" fmla="*/ 1877511 w 2318963"/>
                <a:gd name="connsiteY38" fmla="*/ 1589722 h 1794961"/>
                <a:gd name="connsiteX39" fmla="*/ 1814449 w 2318963"/>
                <a:gd name="connsiteY39" fmla="*/ 1495129 h 1794961"/>
                <a:gd name="connsiteX40" fmla="*/ 1782918 w 2318963"/>
                <a:gd name="connsiteY40" fmla="*/ 1447832 h 1794961"/>
                <a:gd name="connsiteX41" fmla="*/ 1688325 w 2318963"/>
                <a:gd name="connsiteY41" fmla="*/ 1369005 h 1794961"/>
                <a:gd name="connsiteX42" fmla="*/ 1593732 w 2318963"/>
                <a:gd name="connsiteY42" fmla="*/ 1290177 h 1794961"/>
                <a:gd name="connsiteX43" fmla="*/ 1546436 w 2318963"/>
                <a:gd name="connsiteY43" fmla="*/ 1227115 h 1794961"/>
                <a:gd name="connsiteX44" fmla="*/ 1436077 w 2318963"/>
                <a:gd name="connsiteY44" fmla="*/ 1116756 h 1794961"/>
                <a:gd name="connsiteX45" fmla="*/ 1388780 w 2318963"/>
                <a:gd name="connsiteY45" fmla="*/ 1069460 h 1794961"/>
                <a:gd name="connsiteX46" fmla="*/ 1278422 w 2318963"/>
                <a:gd name="connsiteY46" fmla="*/ 927570 h 1794961"/>
                <a:gd name="connsiteX47" fmla="*/ 1168063 w 2318963"/>
                <a:gd name="connsiteY47" fmla="*/ 896039 h 1794961"/>
                <a:gd name="connsiteX48" fmla="*/ 1057705 w 2318963"/>
                <a:gd name="connsiteY48" fmla="*/ 864508 h 1794961"/>
                <a:gd name="connsiteX49" fmla="*/ 1026174 w 2318963"/>
                <a:gd name="connsiteY49" fmla="*/ 848743 h 1794961"/>
                <a:gd name="connsiteX50" fmla="*/ 1057705 w 2318963"/>
                <a:gd name="connsiteY50" fmla="*/ 801446 h 1794961"/>
                <a:gd name="connsiteX51" fmla="*/ 915816 w 2318963"/>
                <a:gd name="connsiteY51" fmla="*/ 675321 h 1794961"/>
                <a:gd name="connsiteX52" fmla="*/ 758160 w 2318963"/>
                <a:gd name="connsiteY52" fmla="*/ 580729 h 1794961"/>
                <a:gd name="connsiteX53" fmla="*/ 647802 w 2318963"/>
                <a:gd name="connsiteY53" fmla="*/ 596495 h 1794961"/>
                <a:gd name="connsiteX54" fmla="*/ 553208 w 2318963"/>
                <a:gd name="connsiteY54" fmla="*/ 596494 h 1794961"/>
                <a:gd name="connsiteX55" fmla="*/ 427084 w 2318963"/>
                <a:gd name="connsiteY55" fmla="*/ 580729 h 1794961"/>
                <a:gd name="connsiteX56" fmla="*/ 348256 w 2318963"/>
                <a:gd name="connsiteY56" fmla="*/ 596494 h 1794961"/>
                <a:gd name="connsiteX57" fmla="*/ 285194 w 2318963"/>
                <a:gd name="connsiteY57" fmla="*/ 722619 h 1794961"/>
                <a:gd name="connsiteX58" fmla="*/ 206367 w 2318963"/>
                <a:gd name="connsiteY58" fmla="*/ 659556 h 1794961"/>
                <a:gd name="connsiteX59" fmla="*/ 285194 w 2318963"/>
                <a:gd name="connsiteY59" fmla="*/ 675322 h 1794961"/>
                <a:gd name="connsiteX0" fmla="*/ 285194 w 2318963"/>
                <a:gd name="connsiteY0" fmla="*/ 675322 h 1794961"/>
                <a:gd name="connsiteX1" fmla="*/ 285194 w 2318963"/>
                <a:gd name="connsiteY1" fmla="*/ 675322 h 1794961"/>
                <a:gd name="connsiteX2" fmla="*/ 111773 w 2318963"/>
                <a:gd name="connsiteY2" fmla="*/ 659556 h 1794961"/>
                <a:gd name="connsiteX3" fmla="*/ 32946 w 2318963"/>
                <a:gd name="connsiteY3" fmla="*/ 533432 h 1794961"/>
                <a:gd name="connsiteX4" fmla="*/ 1415 w 2318963"/>
                <a:gd name="connsiteY4" fmla="*/ 438839 h 1794961"/>
                <a:gd name="connsiteX5" fmla="*/ 80242 w 2318963"/>
                <a:gd name="connsiteY5" fmla="*/ 281184 h 1794961"/>
                <a:gd name="connsiteX6" fmla="*/ 253662 w 2318963"/>
                <a:gd name="connsiteY6" fmla="*/ 155061 h 1794961"/>
                <a:gd name="connsiteX7" fmla="*/ 474380 w 2318963"/>
                <a:gd name="connsiteY7" fmla="*/ 123529 h 1794961"/>
                <a:gd name="connsiteX8" fmla="*/ 600505 w 2318963"/>
                <a:gd name="connsiteY8" fmla="*/ 107764 h 1794961"/>
                <a:gd name="connsiteX9" fmla="*/ 852753 w 2318963"/>
                <a:gd name="connsiteY9" fmla="*/ 76232 h 1794961"/>
                <a:gd name="connsiteX10" fmla="*/ 978877 w 2318963"/>
                <a:gd name="connsiteY10" fmla="*/ 60467 h 1794961"/>
                <a:gd name="connsiteX11" fmla="*/ 1073470 w 2318963"/>
                <a:gd name="connsiteY11" fmla="*/ 28936 h 1794961"/>
                <a:gd name="connsiteX12" fmla="*/ 1152297 w 2318963"/>
                <a:gd name="connsiteY12" fmla="*/ 107763 h 1794961"/>
                <a:gd name="connsiteX13" fmla="*/ 1215360 w 2318963"/>
                <a:gd name="connsiteY13" fmla="*/ 107764 h 1794961"/>
                <a:gd name="connsiteX14" fmla="*/ 1278422 w 2318963"/>
                <a:gd name="connsiteY14" fmla="*/ 170826 h 1794961"/>
                <a:gd name="connsiteX15" fmla="*/ 1325718 w 2318963"/>
                <a:gd name="connsiteY15" fmla="*/ 170825 h 1794961"/>
                <a:gd name="connsiteX16" fmla="*/ 1309953 w 2318963"/>
                <a:gd name="connsiteY16" fmla="*/ 202356 h 1794961"/>
                <a:gd name="connsiteX17" fmla="*/ 1451842 w 2318963"/>
                <a:gd name="connsiteY17" fmla="*/ 202356 h 1794961"/>
                <a:gd name="connsiteX18" fmla="*/ 1499139 w 2318963"/>
                <a:gd name="connsiteY18" fmla="*/ 265419 h 1794961"/>
                <a:gd name="connsiteX19" fmla="*/ 1562201 w 2318963"/>
                <a:gd name="connsiteY19" fmla="*/ 328481 h 1794961"/>
                <a:gd name="connsiteX20" fmla="*/ 1656794 w 2318963"/>
                <a:gd name="connsiteY20" fmla="*/ 438839 h 1794961"/>
                <a:gd name="connsiteX21" fmla="*/ 1751387 w 2318963"/>
                <a:gd name="connsiteY21" fmla="*/ 501901 h 1794961"/>
                <a:gd name="connsiteX22" fmla="*/ 1798684 w 2318963"/>
                <a:gd name="connsiteY22" fmla="*/ 533432 h 1794961"/>
                <a:gd name="connsiteX23" fmla="*/ 1861746 w 2318963"/>
                <a:gd name="connsiteY23" fmla="*/ 628025 h 1794961"/>
                <a:gd name="connsiteX24" fmla="*/ 1940573 w 2318963"/>
                <a:gd name="connsiteY24" fmla="*/ 722619 h 1794961"/>
                <a:gd name="connsiteX25" fmla="*/ 1987870 w 2318963"/>
                <a:gd name="connsiteY25" fmla="*/ 801446 h 1794961"/>
                <a:gd name="connsiteX26" fmla="*/ 2035167 w 2318963"/>
                <a:gd name="connsiteY26" fmla="*/ 864508 h 1794961"/>
                <a:gd name="connsiteX27" fmla="*/ 2050932 w 2318963"/>
                <a:gd name="connsiteY27" fmla="*/ 927570 h 1794961"/>
                <a:gd name="connsiteX28" fmla="*/ 2177056 w 2318963"/>
                <a:gd name="connsiteY28" fmla="*/ 1148287 h 1794961"/>
                <a:gd name="connsiteX29" fmla="*/ 2224353 w 2318963"/>
                <a:gd name="connsiteY29" fmla="*/ 1179819 h 1794961"/>
                <a:gd name="connsiteX30" fmla="*/ 2240118 w 2318963"/>
                <a:gd name="connsiteY30" fmla="*/ 1227115 h 1794961"/>
                <a:gd name="connsiteX31" fmla="*/ 2303180 w 2318963"/>
                <a:gd name="connsiteY31" fmla="*/ 1337474 h 1794961"/>
                <a:gd name="connsiteX32" fmla="*/ 2318946 w 2318963"/>
                <a:gd name="connsiteY32" fmla="*/ 1558191 h 1794961"/>
                <a:gd name="connsiteX33" fmla="*/ 2303180 w 2318963"/>
                <a:gd name="connsiteY33" fmla="*/ 1652784 h 1794961"/>
                <a:gd name="connsiteX34" fmla="*/ 2240118 w 2318963"/>
                <a:gd name="connsiteY34" fmla="*/ 1684315 h 1794961"/>
                <a:gd name="connsiteX35" fmla="*/ 2208587 w 2318963"/>
                <a:gd name="connsiteY35" fmla="*/ 1763143 h 1794961"/>
                <a:gd name="connsiteX36" fmla="*/ 2129760 w 2318963"/>
                <a:gd name="connsiteY36" fmla="*/ 1794674 h 1794961"/>
                <a:gd name="connsiteX37" fmla="*/ 1909041 w 2318963"/>
                <a:gd name="connsiteY37" fmla="*/ 1747377 h 1794961"/>
                <a:gd name="connsiteX38" fmla="*/ 1877511 w 2318963"/>
                <a:gd name="connsiteY38" fmla="*/ 1589722 h 1794961"/>
                <a:gd name="connsiteX39" fmla="*/ 1814449 w 2318963"/>
                <a:gd name="connsiteY39" fmla="*/ 1495129 h 1794961"/>
                <a:gd name="connsiteX40" fmla="*/ 1782918 w 2318963"/>
                <a:gd name="connsiteY40" fmla="*/ 1447832 h 1794961"/>
                <a:gd name="connsiteX41" fmla="*/ 1688325 w 2318963"/>
                <a:gd name="connsiteY41" fmla="*/ 1369005 h 1794961"/>
                <a:gd name="connsiteX42" fmla="*/ 1593732 w 2318963"/>
                <a:gd name="connsiteY42" fmla="*/ 1290177 h 1794961"/>
                <a:gd name="connsiteX43" fmla="*/ 1546436 w 2318963"/>
                <a:gd name="connsiteY43" fmla="*/ 1227115 h 1794961"/>
                <a:gd name="connsiteX44" fmla="*/ 1436077 w 2318963"/>
                <a:gd name="connsiteY44" fmla="*/ 1116756 h 1794961"/>
                <a:gd name="connsiteX45" fmla="*/ 1388780 w 2318963"/>
                <a:gd name="connsiteY45" fmla="*/ 1069460 h 1794961"/>
                <a:gd name="connsiteX46" fmla="*/ 1278422 w 2318963"/>
                <a:gd name="connsiteY46" fmla="*/ 927570 h 1794961"/>
                <a:gd name="connsiteX47" fmla="*/ 1168063 w 2318963"/>
                <a:gd name="connsiteY47" fmla="*/ 896039 h 1794961"/>
                <a:gd name="connsiteX48" fmla="*/ 1057705 w 2318963"/>
                <a:gd name="connsiteY48" fmla="*/ 864508 h 1794961"/>
                <a:gd name="connsiteX49" fmla="*/ 1026174 w 2318963"/>
                <a:gd name="connsiteY49" fmla="*/ 848743 h 1794961"/>
                <a:gd name="connsiteX50" fmla="*/ 1057705 w 2318963"/>
                <a:gd name="connsiteY50" fmla="*/ 801446 h 1794961"/>
                <a:gd name="connsiteX51" fmla="*/ 915816 w 2318963"/>
                <a:gd name="connsiteY51" fmla="*/ 675321 h 1794961"/>
                <a:gd name="connsiteX52" fmla="*/ 758160 w 2318963"/>
                <a:gd name="connsiteY52" fmla="*/ 580729 h 1794961"/>
                <a:gd name="connsiteX53" fmla="*/ 647802 w 2318963"/>
                <a:gd name="connsiteY53" fmla="*/ 596495 h 1794961"/>
                <a:gd name="connsiteX54" fmla="*/ 553208 w 2318963"/>
                <a:gd name="connsiteY54" fmla="*/ 596494 h 1794961"/>
                <a:gd name="connsiteX55" fmla="*/ 427084 w 2318963"/>
                <a:gd name="connsiteY55" fmla="*/ 580729 h 1794961"/>
                <a:gd name="connsiteX56" fmla="*/ 348256 w 2318963"/>
                <a:gd name="connsiteY56" fmla="*/ 596494 h 1794961"/>
                <a:gd name="connsiteX57" fmla="*/ 285194 w 2318963"/>
                <a:gd name="connsiteY57" fmla="*/ 722619 h 1794961"/>
                <a:gd name="connsiteX58" fmla="*/ 206367 w 2318963"/>
                <a:gd name="connsiteY58" fmla="*/ 659556 h 1794961"/>
                <a:gd name="connsiteX59" fmla="*/ 285194 w 2318963"/>
                <a:gd name="connsiteY59" fmla="*/ 675322 h 1794961"/>
                <a:gd name="connsiteX0" fmla="*/ 285194 w 2318963"/>
                <a:gd name="connsiteY0" fmla="*/ 657460 h 1777099"/>
                <a:gd name="connsiteX1" fmla="*/ 285194 w 2318963"/>
                <a:gd name="connsiteY1" fmla="*/ 657460 h 1777099"/>
                <a:gd name="connsiteX2" fmla="*/ 111773 w 2318963"/>
                <a:gd name="connsiteY2" fmla="*/ 641694 h 1777099"/>
                <a:gd name="connsiteX3" fmla="*/ 32946 w 2318963"/>
                <a:gd name="connsiteY3" fmla="*/ 515570 h 1777099"/>
                <a:gd name="connsiteX4" fmla="*/ 1415 w 2318963"/>
                <a:gd name="connsiteY4" fmla="*/ 420977 h 1777099"/>
                <a:gd name="connsiteX5" fmla="*/ 80242 w 2318963"/>
                <a:gd name="connsiteY5" fmla="*/ 263322 h 1777099"/>
                <a:gd name="connsiteX6" fmla="*/ 253662 w 2318963"/>
                <a:gd name="connsiteY6" fmla="*/ 137199 h 1777099"/>
                <a:gd name="connsiteX7" fmla="*/ 474380 w 2318963"/>
                <a:gd name="connsiteY7" fmla="*/ 105667 h 1777099"/>
                <a:gd name="connsiteX8" fmla="*/ 600505 w 2318963"/>
                <a:gd name="connsiteY8" fmla="*/ 89902 h 1777099"/>
                <a:gd name="connsiteX9" fmla="*/ 852753 w 2318963"/>
                <a:gd name="connsiteY9" fmla="*/ 58370 h 1777099"/>
                <a:gd name="connsiteX10" fmla="*/ 978877 w 2318963"/>
                <a:gd name="connsiteY10" fmla="*/ 42605 h 1777099"/>
                <a:gd name="connsiteX11" fmla="*/ 1073470 w 2318963"/>
                <a:gd name="connsiteY11" fmla="*/ 74136 h 1777099"/>
                <a:gd name="connsiteX12" fmla="*/ 1152297 w 2318963"/>
                <a:gd name="connsiteY12" fmla="*/ 89901 h 1777099"/>
                <a:gd name="connsiteX13" fmla="*/ 1215360 w 2318963"/>
                <a:gd name="connsiteY13" fmla="*/ 89902 h 1777099"/>
                <a:gd name="connsiteX14" fmla="*/ 1278422 w 2318963"/>
                <a:gd name="connsiteY14" fmla="*/ 152964 h 1777099"/>
                <a:gd name="connsiteX15" fmla="*/ 1325718 w 2318963"/>
                <a:gd name="connsiteY15" fmla="*/ 152963 h 1777099"/>
                <a:gd name="connsiteX16" fmla="*/ 1309953 w 2318963"/>
                <a:gd name="connsiteY16" fmla="*/ 184494 h 1777099"/>
                <a:gd name="connsiteX17" fmla="*/ 1451842 w 2318963"/>
                <a:gd name="connsiteY17" fmla="*/ 184494 h 1777099"/>
                <a:gd name="connsiteX18" fmla="*/ 1499139 w 2318963"/>
                <a:gd name="connsiteY18" fmla="*/ 247557 h 1777099"/>
                <a:gd name="connsiteX19" fmla="*/ 1562201 w 2318963"/>
                <a:gd name="connsiteY19" fmla="*/ 310619 h 1777099"/>
                <a:gd name="connsiteX20" fmla="*/ 1656794 w 2318963"/>
                <a:gd name="connsiteY20" fmla="*/ 420977 h 1777099"/>
                <a:gd name="connsiteX21" fmla="*/ 1751387 w 2318963"/>
                <a:gd name="connsiteY21" fmla="*/ 484039 h 1777099"/>
                <a:gd name="connsiteX22" fmla="*/ 1798684 w 2318963"/>
                <a:gd name="connsiteY22" fmla="*/ 515570 h 1777099"/>
                <a:gd name="connsiteX23" fmla="*/ 1861746 w 2318963"/>
                <a:gd name="connsiteY23" fmla="*/ 610163 h 1777099"/>
                <a:gd name="connsiteX24" fmla="*/ 1940573 w 2318963"/>
                <a:gd name="connsiteY24" fmla="*/ 704757 h 1777099"/>
                <a:gd name="connsiteX25" fmla="*/ 1987870 w 2318963"/>
                <a:gd name="connsiteY25" fmla="*/ 783584 h 1777099"/>
                <a:gd name="connsiteX26" fmla="*/ 2035167 w 2318963"/>
                <a:gd name="connsiteY26" fmla="*/ 846646 h 1777099"/>
                <a:gd name="connsiteX27" fmla="*/ 2050932 w 2318963"/>
                <a:gd name="connsiteY27" fmla="*/ 909708 h 1777099"/>
                <a:gd name="connsiteX28" fmla="*/ 2177056 w 2318963"/>
                <a:gd name="connsiteY28" fmla="*/ 1130425 h 1777099"/>
                <a:gd name="connsiteX29" fmla="*/ 2224353 w 2318963"/>
                <a:gd name="connsiteY29" fmla="*/ 1161957 h 1777099"/>
                <a:gd name="connsiteX30" fmla="*/ 2240118 w 2318963"/>
                <a:gd name="connsiteY30" fmla="*/ 1209253 h 1777099"/>
                <a:gd name="connsiteX31" fmla="*/ 2303180 w 2318963"/>
                <a:gd name="connsiteY31" fmla="*/ 1319612 h 1777099"/>
                <a:gd name="connsiteX32" fmla="*/ 2318946 w 2318963"/>
                <a:gd name="connsiteY32" fmla="*/ 1540329 h 1777099"/>
                <a:gd name="connsiteX33" fmla="*/ 2303180 w 2318963"/>
                <a:gd name="connsiteY33" fmla="*/ 1634922 h 1777099"/>
                <a:gd name="connsiteX34" fmla="*/ 2240118 w 2318963"/>
                <a:gd name="connsiteY34" fmla="*/ 1666453 h 1777099"/>
                <a:gd name="connsiteX35" fmla="*/ 2208587 w 2318963"/>
                <a:gd name="connsiteY35" fmla="*/ 1745281 h 1777099"/>
                <a:gd name="connsiteX36" fmla="*/ 2129760 w 2318963"/>
                <a:gd name="connsiteY36" fmla="*/ 1776812 h 1777099"/>
                <a:gd name="connsiteX37" fmla="*/ 1909041 w 2318963"/>
                <a:gd name="connsiteY37" fmla="*/ 1729515 h 1777099"/>
                <a:gd name="connsiteX38" fmla="*/ 1877511 w 2318963"/>
                <a:gd name="connsiteY38" fmla="*/ 1571860 h 1777099"/>
                <a:gd name="connsiteX39" fmla="*/ 1814449 w 2318963"/>
                <a:gd name="connsiteY39" fmla="*/ 1477267 h 1777099"/>
                <a:gd name="connsiteX40" fmla="*/ 1782918 w 2318963"/>
                <a:gd name="connsiteY40" fmla="*/ 1429970 h 1777099"/>
                <a:gd name="connsiteX41" fmla="*/ 1688325 w 2318963"/>
                <a:gd name="connsiteY41" fmla="*/ 1351143 h 1777099"/>
                <a:gd name="connsiteX42" fmla="*/ 1593732 w 2318963"/>
                <a:gd name="connsiteY42" fmla="*/ 1272315 h 1777099"/>
                <a:gd name="connsiteX43" fmla="*/ 1546436 w 2318963"/>
                <a:gd name="connsiteY43" fmla="*/ 1209253 h 1777099"/>
                <a:gd name="connsiteX44" fmla="*/ 1436077 w 2318963"/>
                <a:gd name="connsiteY44" fmla="*/ 1098894 h 1777099"/>
                <a:gd name="connsiteX45" fmla="*/ 1388780 w 2318963"/>
                <a:gd name="connsiteY45" fmla="*/ 1051598 h 1777099"/>
                <a:gd name="connsiteX46" fmla="*/ 1278422 w 2318963"/>
                <a:gd name="connsiteY46" fmla="*/ 909708 h 1777099"/>
                <a:gd name="connsiteX47" fmla="*/ 1168063 w 2318963"/>
                <a:gd name="connsiteY47" fmla="*/ 878177 h 1777099"/>
                <a:gd name="connsiteX48" fmla="*/ 1057705 w 2318963"/>
                <a:gd name="connsiteY48" fmla="*/ 846646 h 1777099"/>
                <a:gd name="connsiteX49" fmla="*/ 1026174 w 2318963"/>
                <a:gd name="connsiteY49" fmla="*/ 830881 h 1777099"/>
                <a:gd name="connsiteX50" fmla="*/ 1057705 w 2318963"/>
                <a:gd name="connsiteY50" fmla="*/ 783584 h 1777099"/>
                <a:gd name="connsiteX51" fmla="*/ 915816 w 2318963"/>
                <a:gd name="connsiteY51" fmla="*/ 657459 h 1777099"/>
                <a:gd name="connsiteX52" fmla="*/ 758160 w 2318963"/>
                <a:gd name="connsiteY52" fmla="*/ 562867 h 1777099"/>
                <a:gd name="connsiteX53" fmla="*/ 647802 w 2318963"/>
                <a:gd name="connsiteY53" fmla="*/ 578633 h 1777099"/>
                <a:gd name="connsiteX54" fmla="*/ 553208 w 2318963"/>
                <a:gd name="connsiteY54" fmla="*/ 578632 h 1777099"/>
                <a:gd name="connsiteX55" fmla="*/ 427084 w 2318963"/>
                <a:gd name="connsiteY55" fmla="*/ 562867 h 1777099"/>
                <a:gd name="connsiteX56" fmla="*/ 348256 w 2318963"/>
                <a:gd name="connsiteY56" fmla="*/ 578632 h 1777099"/>
                <a:gd name="connsiteX57" fmla="*/ 285194 w 2318963"/>
                <a:gd name="connsiteY57" fmla="*/ 704757 h 1777099"/>
                <a:gd name="connsiteX58" fmla="*/ 206367 w 2318963"/>
                <a:gd name="connsiteY58" fmla="*/ 641694 h 1777099"/>
                <a:gd name="connsiteX59" fmla="*/ 285194 w 2318963"/>
                <a:gd name="connsiteY59" fmla="*/ 657460 h 1777099"/>
                <a:gd name="connsiteX0" fmla="*/ 285194 w 2318963"/>
                <a:gd name="connsiteY0" fmla="*/ 657460 h 1777099"/>
                <a:gd name="connsiteX1" fmla="*/ 285194 w 2318963"/>
                <a:gd name="connsiteY1" fmla="*/ 657460 h 1777099"/>
                <a:gd name="connsiteX2" fmla="*/ 111773 w 2318963"/>
                <a:gd name="connsiteY2" fmla="*/ 641694 h 1777099"/>
                <a:gd name="connsiteX3" fmla="*/ 32946 w 2318963"/>
                <a:gd name="connsiteY3" fmla="*/ 515570 h 1777099"/>
                <a:gd name="connsiteX4" fmla="*/ 1415 w 2318963"/>
                <a:gd name="connsiteY4" fmla="*/ 420977 h 1777099"/>
                <a:gd name="connsiteX5" fmla="*/ 80242 w 2318963"/>
                <a:gd name="connsiteY5" fmla="*/ 263322 h 1777099"/>
                <a:gd name="connsiteX6" fmla="*/ 253662 w 2318963"/>
                <a:gd name="connsiteY6" fmla="*/ 137199 h 1777099"/>
                <a:gd name="connsiteX7" fmla="*/ 474380 w 2318963"/>
                <a:gd name="connsiteY7" fmla="*/ 105667 h 1777099"/>
                <a:gd name="connsiteX8" fmla="*/ 600505 w 2318963"/>
                <a:gd name="connsiteY8" fmla="*/ 89902 h 1777099"/>
                <a:gd name="connsiteX9" fmla="*/ 852753 w 2318963"/>
                <a:gd name="connsiteY9" fmla="*/ 58370 h 1777099"/>
                <a:gd name="connsiteX10" fmla="*/ 978877 w 2318963"/>
                <a:gd name="connsiteY10" fmla="*/ 42605 h 1777099"/>
                <a:gd name="connsiteX11" fmla="*/ 1073470 w 2318963"/>
                <a:gd name="connsiteY11" fmla="*/ 74136 h 1777099"/>
                <a:gd name="connsiteX12" fmla="*/ 1152297 w 2318963"/>
                <a:gd name="connsiteY12" fmla="*/ 89901 h 1777099"/>
                <a:gd name="connsiteX13" fmla="*/ 1215360 w 2318963"/>
                <a:gd name="connsiteY13" fmla="*/ 89902 h 1777099"/>
                <a:gd name="connsiteX14" fmla="*/ 1278422 w 2318963"/>
                <a:gd name="connsiteY14" fmla="*/ 152964 h 1777099"/>
                <a:gd name="connsiteX15" fmla="*/ 1325718 w 2318963"/>
                <a:gd name="connsiteY15" fmla="*/ 152963 h 1777099"/>
                <a:gd name="connsiteX16" fmla="*/ 1309953 w 2318963"/>
                <a:gd name="connsiteY16" fmla="*/ 184494 h 1777099"/>
                <a:gd name="connsiteX17" fmla="*/ 1451842 w 2318963"/>
                <a:gd name="connsiteY17" fmla="*/ 184494 h 1777099"/>
                <a:gd name="connsiteX18" fmla="*/ 1499139 w 2318963"/>
                <a:gd name="connsiteY18" fmla="*/ 247557 h 1777099"/>
                <a:gd name="connsiteX19" fmla="*/ 1562201 w 2318963"/>
                <a:gd name="connsiteY19" fmla="*/ 310619 h 1777099"/>
                <a:gd name="connsiteX20" fmla="*/ 1656794 w 2318963"/>
                <a:gd name="connsiteY20" fmla="*/ 420977 h 1777099"/>
                <a:gd name="connsiteX21" fmla="*/ 1751387 w 2318963"/>
                <a:gd name="connsiteY21" fmla="*/ 484039 h 1777099"/>
                <a:gd name="connsiteX22" fmla="*/ 1798684 w 2318963"/>
                <a:gd name="connsiteY22" fmla="*/ 515570 h 1777099"/>
                <a:gd name="connsiteX23" fmla="*/ 1861746 w 2318963"/>
                <a:gd name="connsiteY23" fmla="*/ 610163 h 1777099"/>
                <a:gd name="connsiteX24" fmla="*/ 1940573 w 2318963"/>
                <a:gd name="connsiteY24" fmla="*/ 704757 h 1777099"/>
                <a:gd name="connsiteX25" fmla="*/ 1987870 w 2318963"/>
                <a:gd name="connsiteY25" fmla="*/ 783584 h 1777099"/>
                <a:gd name="connsiteX26" fmla="*/ 2035167 w 2318963"/>
                <a:gd name="connsiteY26" fmla="*/ 846646 h 1777099"/>
                <a:gd name="connsiteX27" fmla="*/ 2050932 w 2318963"/>
                <a:gd name="connsiteY27" fmla="*/ 909708 h 1777099"/>
                <a:gd name="connsiteX28" fmla="*/ 2177056 w 2318963"/>
                <a:gd name="connsiteY28" fmla="*/ 1130425 h 1777099"/>
                <a:gd name="connsiteX29" fmla="*/ 2224353 w 2318963"/>
                <a:gd name="connsiteY29" fmla="*/ 1161957 h 1777099"/>
                <a:gd name="connsiteX30" fmla="*/ 2240118 w 2318963"/>
                <a:gd name="connsiteY30" fmla="*/ 1209253 h 1777099"/>
                <a:gd name="connsiteX31" fmla="*/ 2303180 w 2318963"/>
                <a:gd name="connsiteY31" fmla="*/ 1319612 h 1777099"/>
                <a:gd name="connsiteX32" fmla="*/ 2318946 w 2318963"/>
                <a:gd name="connsiteY32" fmla="*/ 1540329 h 1777099"/>
                <a:gd name="connsiteX33" fmla="*/ 2303180 w 2318963"/>
                <a:gd name="connsiteY33" fmla="*/ 1634922 h 1777099"/>
                <a:gd name="connsiteX34" fmla="*/ 2240118 w 2318963"/>
                <a:gd name="connsiteY34" fmla="*/ 1666453 h 1777099"/>
                <a:gd name="connsiteX35" fmla="*/ 2208587 w 2318963"/>
                <a:gd name="connsiteY35" fmla="*/ 1745281 h 1777099"/>
                <a:gd name="connsiteX36" fmla="*/ 2129760 w 2318963"/>
                <a:gd name="connsiteY36" fmla="*/ 1776812 h 1777099"/>
                <a:gd name="connsiteX37" fmla="*/ 1909041 w 2318963"/>
                <a:gd name="connsiteY37" fmla="*/ 1729515 h 1777099"/>
                <a:gd name="connsiteX38" fmla="*/ 1877511 w 2318963"/>
                <a:gd name="connsiteY38" fmla="*/ 1571860 h 1777099"/>
                <a:gd name="connsiteX39" fmla="*/ 1814449 w 2318963"/>
                <a:gd name="connsiteY39" fmla="*/ 1477267 h 1777099"/>
                <a:gd name="connsiteX40" fmla="*/ 1782918 w 2318963"/>
                <a:gd name="connsiteY40" fmla="*/ 1429970 h 1777099"/>
                <a:gd name="connsiteX41" fmla="*/ 1688325 w 2318963"/>
                <a:gd name="connsiteY41" fmla="*/ 1351143 h 1777099"/>
                <a:gd name="connsiteX42" fmla="*/ 1593732 w 2318963"/>
                <a:gd name="connsiteY42" fmla="*/ 1272315 h 1777099"/>
                <a:gd name="connsiteX43" fmla="*/ 1546436 w 2318963"/>
                <a:gd name="connsiteY43" fmla="*/ 1209253 h 1777099"/>
                <a:gd name="connsiteX44" fmla="*/ 1436077 w 2318963"/>
                <a:gd name="connsiteY44" fmla="*/ 1098894 h 1777099"/>
                <a:gd name="connsiteX45" fmla="*/ 1388780 w 2318963"/>
                <a:gd name="connsiteY45" fmla="*/ 1051598 h 1777099"/>
                <a:gd name="connsiteX46" fmla="*/ 1278422 w 2318963"/>
                <a:gd name="connsiteY46" fmla="*/ 909708 h 1777099"/>
                <a:gd name="connsiteX47" fmla="*/ 1168063 w 2318963"/>
                <a:gd name="connsiteY47" fmla="*/ 878177 h 1777099"/>
                <a:gd name="connsiteX48" fmla="*/ 1057705 w 2318963"/>
                <a:gd name="connsiteY48" fmla="*/ 846646 h 1777099"/>
                <a:gd name="connsiteX49" fmla="*/ 1026174 w 2318963"/>
                <a:gd name="connsiteY49" fmla="*/ 830881 h 1777099"/>
                <a:gd name="connsiteX50" fmla="*/ 1057705 w 2318963"/>
                <a:gd name="connsiteY50" fmla="*/ 783584 h 1777099"/>
                <a:gd name="connsiteX51" fmla="*/ 915816 w 2318963"/>
                <a:gd name="connsiteY51" fmla="*/ 657459 h 1777099"/>
                <a:gd name="connsiteX52" fmla="*/ 758160 w 2318963"/>
                <a:gd name="connsiteY52" fmla="*/ 562867 h 1777099"/>
                <a:gd name="connsiteX53" fmla="*/ 647802 w 2318963"/>
                <a:gd name="connsiteY53" fmla="*/ 578633 h 1777099"/>
                <a:gd name="connsiteX54" fmla="*/ 553208 w 2318963"/>
                <a:gd name="connsiteY54" fmla="*/ 578632 h 1777099"/>
                <a:gd name="connsiteX55" fmla="*/ 427084 w 2318963"/>
                <a:gd name="connsiteY55" fmla="*/ 562867 h 1777099"/>
                <a:gd name="connsiteX56" fmla="*/ 348256 w 2318963"/>
                <a:gd name="connsiteY56" fmla="*/ 578632 h 1777099"/>
                <a:gd name="connsiteX57" fmla="*/ 285194 w 2318963"/>
                <a:gd name="connsiteY57" fmla="*/ 704757 h 1777099"/>
                <a:gd name="connsiteX58" fmla="*/ 206367 w 2318963"/>
                <a:gd name="connsiteY58" fmla="*/ 641694 h 1777099"/>
                <a:gd name="connsiteX59" fmla="*/ 285194 w 2318963"/>
                <a:gd name="connsiteY59" fmla="*/ 657460 h 1777099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8422 w 2318963"/>
                <a:gd name="connsiteY14" fmla="*/ 110359 h 1734494"/>
                <a:gd name="connsiteX15" fmla="*/ 1325718 w 2318963"/>
                <a:gd name="connsiteY15" fmla="*/ 110358 h 1734494"/>
                <a:gd name="connsiteX16" fmla="*/ 1309953 w 2318963"/>
                <a:gd name="connsiteY16" fmla="*/ 141889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26174 w 2318963"/>
                <a:gd name="connsiteY49" fmla="*/ 78827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8422 w 2318963"/>
                <a:gd name="connsiteY14" fmla="*/ 110359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26174 w 2318963"/>
                <a:gd name="connsiteY49" fmla="*/ 78827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26174 w 2318963"/>
                <a:gd name="connsiteY49" fmla="*/ 78827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057705 w 2318963"/>
                <a:gd name="connsiteY48" fmla="*/ 804041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85194 w 2318963"/>
                <a:gd name="connsiteY57" fmla="*/ 662152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285194 w 2318963"/>
                <a:gd name="connsiteY0" fmla="*/ 614855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62334 w 2318963"/>
                <a:gd name="connsiteY57" fmla="*/ 611860 h 1734494"/>
                <a:gd name="connsiteX58" fmla="*/ 206367 w 2318963"/>
                <a:gd name="connsiteY58" fmla="*/ 599089 h 1734494"/>
                <a:gd name="connsiteX59" fmla="*/ 285194 w 2318963"/>
                <a:gd name="connsiteY59" fmla="*/ 614855 h 1734494"/>
                <a:gd name="connsiteX0" fmla="*/ 303482 w 2318963"/>
                <a:gd name="connsiteY0" fmla="*/ 573707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62334 w 2318963"/>
                <a:gd name="connsiteY57" fmla="*/ 611860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285194 w 2318963"/>
                <a:gd name="connsiteY1" fmla="*/ 614855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184610 w 2318963"/>
                <a:gd name="connsiteY57" fmla="*/ 634720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184610 w 2318963"/>
                <a:gd name="connsiteY57" fmla="*/ 634720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58289 w 2318963"/>
                <a:gd name="connsiteY48" fmla="*/ 794897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94338 w 2318963"/>
                <a:gd name="connsiteY57" fmla="*/ 584428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303482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94338 w 2318963"/>
                <a:gd name="connsiteY57" fmla="*/ 584428 h 1734494"/>
                <a:gd name="connsiteX58" fmla="*/ 206367 w 2318963"/>
                <a:gd name="connsiteY58" fmla="*/ 599089 h 1734494"/>
                <a:gd name="connsiteX59" fmla="*/ 303482 w 2318963"/>
                <a:gd name="connsiteY59" fmla="*/ 573707 h 1734494"/>
                <a:gd name="connsiteX0" fmla="*/ 271478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294338 w 2318963"/>
                <a:gd name="connsiteY57" fmla="*/ 584428 h 1734494"/>
                <a:gd name="connsiteX58" fmla="*/ 206367 w 2318963"/>
                <a:gd name="connsiteY58" fmla="*/ 599089 h 1734494"/>
                <a:gd name="connsiteX59" fmla="*/ 271478 w 2318963"/>
                <a:gd name="connsiteY59" fmla="*/ 573707 h 1734494"/>
                <a:gd name="connsiteX0" fmla="*/ 271478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326342 w 2318963"/>
                <a:gd name="connsiteY57" fmla="*/ 566140 h 1734494"/>
                <a:gd name="connsiteX58" fmla="*/ 206367 w 2318963"/>
                <a:gd name="connsiteY58" fmla="*/ 599089 h 1734494"/>
                <a:gd name="connsiteX59" fmla="*/ 271478 w 2318963"/>
                <a:gd name="connsiteY59" fmla="*/ 573707 h 1734494"/>
                <a:gd name="connsiteX0" fmla="*/ 271478 w 2318963"/>
                <a:gd name="connsiteY0" fmla="*/ 573707 h 1734494"/>
                <a:gd name="connsiteX1" fmla="*/ 175466 w 2318963"/>
                <a:gd name="connsiteY1" fmla="*/ 605711 h 1734494"/>
                <a:gd name="connsiteX2" fmla="*/ 111773 w 2318963"/>
                <a:gd name="connsiteY2" fmla="*/ 599089 h 1734494"/>
                <a:gd name="connsiteX3" fmla="*/ 32946 w 2318963"/>
                <a:gd name="connsiteY3" fmla="*/ 472965 h 1734494"/>
                <a:gd name="connsiteX4" fmla="*/ 1415 w 2318963"/>
                <a:gd name="connsiteY4" fmla="*/ 378372 h 1734494"/>
                <a:gd name="connsiteX5" fmla="*/ 80242 w 2318963"/>
                <a:gd name="connsiteY5" fmla="*/ 220717 h 1734494"/>
                <a:gd name="connsiteX6" fmla="*/ 253662 w 2318963"/>
                <a:gd name="connsiteY6" fmla="*/ 94594 h 1734494"/>
                <a:gd name="connsiteX7" fmla="*/ 474380 w 2318963"/>
                <a:gd name="connsiteY7" fmla="*/ 63062 h 1734494"/>
                <a:gd name="connsiteX8" fmla="*/ 600505 w 2318963"/>
                <a:gd name="connsiteY8" fmla="*/ 47297 h 1734494"/>
                <a:gd name="connsiteX9" fmla="*/ 852753 w 2318963"/>
                <a:gd name="connsiteY9" fmla="*/ 15765 h 1734494"/>
                <a:gd name="connsiteX10" fmla="*/ 978877 w 2318963"/>
                <a:gd name="connsiteY10" fmla="*/ 0 h 1734494"/>
                <a:gd name="connsiteX11" fmla="*/ 1073470 w 2318963"/>
                <a:gd name="connsiteY11" fmla="*/ 31531 h 1734494"/>
                <a:gd name="connsiteX12" fmla="*/ 1152297 w 2318963"/>
                <a:gd name="connsiteY12" fmla="*/ 47296 h 1734494"/>
                <a:gd name="connsiteX13" fmla="*/ 1215360 w 2318963"/>
                <a:gd name="connsiteY13" fmla="*/ 47297 h 1734494"/>
                <a:gd name="connsiteX14" fmla="*/ 1273850 w 2318963"/>
                <a:gd name="connsiteY14" fmla="*/ 92071 h 1734494"/>
                <a:gd name="connsiteX15" fmla="*/ 1325718 w 2318963"/>
                <a:gd name="connsiteY15" fmla="*/ 110358 h 1734494"/>
                <a:gd name="connsiteX16" fmla="*/ 1364817 w 2318963"/>
                <a:gd name="connsiteY16" fmla="*/ 123601 h 1734494"/>
                <a:gd name="connsiteX17" fmla="*/ 1451842 w 2318963"/>
                <a:gd name="connsiteY17" fmla="*/ 141889 h 1734494"/>
                <a:gd name="connsiteX18" fmla="*/ 1499139 w 2318963"/>
                <a:gd name="connsiteY18" fmla="*/ 204952 h 1734494"/>
                <a:gd name="connsiteX19" fmla="*/ 1562201 w 2318963"/>
                <a:gd name="connsiteY19" fmla="*/ 268014 h 1734494"/>
                <a:gd name="connsiteX20" fmla="*/ 1656794 w 2318963"/>
                <a:gd name="connsiteY20" fmla="*/ 378372 h 1734494"/>
                <a:gd name="connsiteX21" fmla="*/ 1751387 w 2318963"/>
                <a:gd name="connsiteY21" fmla="*/ 441434 h 1734494"/>
                <a:gd name="connsiteX22" fmla="*/ 1798684 w 2318963"/>
                <a:gd name="connsiteY22" fmla="*/ 472965 h 1734494"/>
                <a:gd name="connsiteX23" fmla="*/ 1861746 w 2318963"/>
                <a:gd name="connsiteY23" fmla="*/ 567558 h 1734494"/>
                <a:gd name="connsiteX24" fmla="*/ 1940573 w 2318963"/>
                <a:gd name="connsiteY24" fmla="*/ 662152 h 1734494"/>
                <a:gd name="connsiteX25" fmla="*/ 1987870 w 2318963"/>
                <a:gd name="connsiteY25" fmla="*/ 740979 h 1734494"/>
                <a:gd name="connsiteX26" fmla="*/ 2035167 w 2318963"/>
                <a:gd name="connsiteY26" fmla="*/ 804041 h 1734494"/>
                <a:gd name="connsiteX27" fmla="*/ 2050932 w 2318963"/>
                <a:gd name="connsiteY27" fmla="*/ 867103 h 1734494"/>
                <a:gd name="connsiteX28" fmla="*/ 2177056 w 2318963"/>
                <a:gd name="connsiteY28" fmla="*/ 1087820 h 1734494"/>
                <a:gd name="connsiteX29" fmla="*/ 2224353 w 2318963"/>
                <a:gd name="connsiteY29" fmla="*/ 1119352 h 1734494"/>
                <a:gd name="connsiteX30" fmla="*/ 2240118 w 2318963"/>
                <a:gd name="connsiteY30" fmla="*/ 1166648 h 1734494"/>
                <a:gd name="connsiteX31" fmla="*/ 2303180 w 2318963"/>
                <a:gd name="connsiteY31" fmla="*/ 1277007 h 1734494"/>
                <a:gd name="connsiteX32" fmla="*/ 2318946 w 2318963"/>
                <a:gd name="connsiteY32" fmla="*/ 1497724 h 1734494"/>
                <a:gd name="connsiteX33" fmla="*/ 2303180 w 2318963"/>
                <a:gd name="connsiteY33" fmla="*/ 1592317 h 1734494"/>
                <a:gd name="connsiteX34" fmla="*/ 2240118 w 2318963"/>
                <a:gd name="connsiteY34" fmla="*/ 1623848 h 1734494"/>
                <a:gd name="connsiteX35" fmla="*/ 2208587 w 2318963"/>
                <a:gd name="connsiteY35" fmla="*/ 1702676 h 1734494"/>
                <a:gd name="connsiteX36" fmla="*/ 2129760 w 2318963"/>
                <a:gd name="connsiteY36" fmla="*/ 1734207 h 1734494"/>
                <a:gd name="connsiteX37" fmla="*/ 1909041 w 2318963"/>
                <a:gd name="connsiteY37" fmla="*/ 1686910 h 1734494"/>
                <a:gd name="connsiteX38" fmla="*/ 1877511 w 2318963"/>
                <a:gd name="connsiteY38" fmla="*/ 1529255 h 1734494"/>
                <a:gd name="connsiteX39" fmla="*/ 1814449 w 2318963"/>
                <a:gd name="connsiteY39" fmla="*/ 1434662 h 1734494"/>
                <a:gd name="connsiteX40" fmla="*/ 1782918 w 2318963"/>
                <a:gd name="connsiteY40" fmla="*/ 1387365 h 1734494"/>
                <a:gd name="connsiteX41" fmla="*/ 1688325 w 2318963"/>
                <a:gd name="connsiteY41" fmla="*/ 1308538 h 1734494"/>
                <a:gd name="connsiteX42" fmla="*/ 1593732 w 2318963"/>
                <a:gd name="connsiteY42" fmla="*/ 1229710 h 1734494"/>
                <a:gd name="connsiteX43" fmla="*/ 1546436 w 2318963"/>
                <a:gd name="connsiteY43" fmla="*/ 1166648 h 1734494"/>
                <a:gd name="connsiteX44" fmla="*/ 1436077 w 2318963"/>
                <a:gd name="connsiteY44" fmla="*/ 1056289 h 1734494"/>
                <a:gd name="connsiteX45" fmla="*/ 1388780 w 2318963"/>
                <a:gd name="connsiteY45" fmla="*/ 1008993 h 1734494"/>
                <a:gd name="connsiteX46" fmla="*/ 1278422 w 2318963"/>
                <a:gd name="connsiteY46" fmla="*/ 867103 h 1734494"/>
                <a:gd name="connsiteX47" fmla="*/ 1168063 w 2318963"/>
                <a:gd name="connsiteY47" fmla="*/ 835572 h 1734494"/>
                <a:gd name="connsiteX48" fmla="*/ 1130857 w 2318963"/>
                <a:gd name="connsiteY48" fmla="*/ 790325 h 1734494"/>
                <a:gd name="connsiteX49" fmla="*/ 1085610 w 2318963"/>
                <a:gd name="connsiteY49" fmla="*/ 765416 h 1734494"/>
                <a:gd name="connsiteX50" fmla="*/ 1057705 w 2318963"/>
                <a:gd name="connsiteY50" fmla="*/ 740979 h 1734494"/>
                <a:gd name="connsiteX51" fmla="*/ 915816 w 2318963"/>
                <a:gd name="connsiteY51" fmla="*/ 614854 h 1734494"/>
                <a:gd name="connsiteX52" fmla="*/ 758160 w 2318963"/>
                <a:gd name="connsiteY52" fmla="*/ 520262 h 1734494"/>
                <a:gd name="connsiteX53" fmla="*/ 647802 w 2318963"/>
                <a:gd name="connsiteY53" fmla="*/ 536028 h 1734494"/>
                <a:gd name="connsiteX54" fmla="*/ 553208 w 2318963"/>
                <a:gd name="connsiteY54" fmla="*/ 536027 h 1734494"/>
                <a:gd name="connsiteX55" fmla="*/ 427084 w 2318963"/>
                <a:gd name="connsiteY55" fmla="*/ 520262 h 1734494"/>
                <a:gd name="connsiteX56" fmla="*/ 348256 w 2318963"/>
                <a:gd name="connsiteY56" fmla="*/ 536027 h 1734494"/>
                <a:gd name="connsiteX57" fmla="*/ 326342 w 2318963"/>
                <a:gd name="connsiteY57" fmla="*/ 566140 h 1734494"/>
                <a:gd name="connsiteX58" fmla="*/ 206367 w 2318963"/>
                <a:gd name="connsiteY58" fmla="*/ 599089 h 1734494"/>
                <a:gd name="connsiteX59" fmla="*/ 271478 w 2318963"/>
                <a:gd name="connsiteY59" fmla="*/ 573707 h 173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318963" h="1734494">
                  <a:moveTo>
                    <a:pt x="271478" y="573707"/>
                  </a:moveTo>
                  <a:cubicBezTo>
                    <a:pt x="265382" y="587423"/>
                    <a:pt x="202084" y="601481"/>
                    <a:pt x="175466" y="605711"/>
                  </a:cubicBezTo>
                  <a:cubicBezTo>
                    <a:pt x="148849" y="609941"/>
                    <a:pt x="135526" y="621213"/>
                    <a:pt x="111773" y="599089"/>
                  </a:cubicBezTo>
                  <a:cubicBezTo>
                    <a:pt x="88020" y="576965"/>
                    <a:pt x="41111" y="493379"/>
                    <a:pt x="32946" y="472965"/>
                  </a:cubicBezTo>
                  <a:cubicBezTo>
                    <a:pt x="20602" y="442106"/>
                    <a:pt x="-6468" y="420413"/>
                    <a:pt x="1415" y="378372"/>
                  </a:cubicBezTo>
                  <a:cubicBezTo>
                    <a:pt x="9298" y="336331"/>
                    <a:pt x="48711" y="299544"/>
                    <a:pt x="80242" y="220717"/>
                  </a:cubicBezTo>
                  <a:cubicBezTo>
                    <a:pt x="111773" y="141890"/>
                    <a:pt x="187972" y="120870"/>
                    <a:pt x="253662" y="94594"/>
                  </a:cubicBezTo>
                  <a:cubicBezTo>
                    <a:pt x="319352" y="68318"/>
                    <a:pt x="416573" y="70945"/>
                    <a:pt x="474380" y="63062"/>
                  </a:cubicBezTo>
                  <a:cubicBezTo>
                    <a:pt x="532187" y="55179"/>
                    <a:pt x="537443" y="55180"/>
                    <a:pt x="600505" y="47297"/>
                  </a:cubicBezTo>
                  <a:lnTo>
                    <a:pt x="852753" y="15765"/>
                  </a:lnTo>
                  <a:cubicBezTo>
                    <a:pt x="915815" y="7882"/>
                    <a:pt x="868413" y="19129"/>
                    <a:pt x="978877" y="0"/>
                  </a:cubicBezTo>
                  <a:cubicBezTo>
                    <a:pt x="1159412" y="37748"/>
                    <a:pt x="1044567" y="23648"/>
                    <a:pt x="1073470" y="31531"/>
                  </a:cubicBezTo>
                  <a:cubicBezTo>
                    <a:pt x="1102373" y="39414"/>
                    <a:pt x="1128649" y="44668"/>
                    <a:pt x="1152297" y="47296"/>
                  </a:cubicBezTo>
                  <a:cubicBezTo>
                    <a:pt x="1175945" y="49924"/>
                    <a:pt x="1195101" y="39834"/>
                    <a:pt x="1215360" y="47297"/>
                  </a:cubicBezTo>
                  <a:cubicBezTo>
                    <a:pt x="1235619" y="54760"/>
                    <a:pt x="1255457" y="81561"/>
                    <a:pt x="1273850" y="92071"/>
                  </a:cubicBezTo>
                  <a:cubicBezTo>
                    <a:pt x="1292243" y="102581"/>
                    <a:pt x="1310557" y="105103"/>
                    <a:pt x="1325718" y="110358"/>
                  </a:cubicBezTo>
                  <a:cubicBezTo>
                    <a:pt x="1340879" y="115613"/>
                    <a:pt x="1343796" y="118346"/>
                    <a:pt x="1364817" y="123601"/>
                  </a:cubicBezTo>
                  <a:cubicBezTo>
                    <a:pt x="1385838" y="128856"/>
                    <a:pt x="1429455" y="128331"/>
                    <a:pt x="1451842" y="141889"/>
                  </a:cubicBezTo>
                  <a:cubicBezTo>
                    <a:pt x="1474229" y="155447"/>
                    <a:pt x="1481836" y="185177"/>
                    <a:pt x="1499139" y="204952"/>
                  </a:cubicBezTo>
                  <a:cubicBezTo>
                    <a:pt x="1518715" y="227324"/>
                    <a:pt x="1542625" y="245642"/>
                    <a:pt x="1562201" y="268014"/>
                  </a:cubicBezTo>
                  <a:cubicBezTo>
                    <a:pt x="1607273" y="319524"/>
                    <a:pt x="1604157" y="337432"/>
                    <a:pt x="1656794" y="378372"/>
                  </a:cubicBezTo>
                  <a:cubicBezTo>
                    <a:pt x="1686707" y="401638"/>
                    <a:pt x="1719856" y="420413"/>
                    <a:pt x="1751387" y="441434"/>
                  </a:cubicBezTo>
                  <a:lnTo>
                    <a:pt x="1798684" y="472965"/>
                  </a:lnTo>
                  <a:cubicBezTo>
                    <a:pt x="1819705" y="504496"/>
                    <a:pt x="1837486" y="538446"/>
                    <a:pt x="1861746" y="567558"/>
                  </a:cubicBezTo>
                  <a:cubicBezTo>
                    <a:pt x="1888022" y="599089"/>
                    <a:pt x="1916432" y="628958"/>
                    <a:pt x="1940573" y="662152"/>
                  </a:cubicBezTo>
                  <a:cubicBezTo>
                    <a:pt x="1958596" y="686934"/>
                    <a:pt x="1970872" y="715483"/>
                    <a:pt x="1987870" y="740979"/>
                  </a:cubicBezTo>
                  <a:cubicBezTo>
                    <a:pt x="2002445" y="762842"/>
                    <a:pt x="2019401" y="783020"/>
                    <a:pt x="2035167" y="804041"/>
                  </a:cubicBezTo>
                  <a:cubicBezTo>
                    <a:pt x="2040422" y="825062"/>
                    <a:pt x="2042598" y="847102"/>
                    <a:pt x="2050932" y="867103"/>
                  </a:cubicBezTo>
                  <a:cubicBezTo>
                    <a:pt x="2074075" y="922647"/>
                    <a:pt x="2133768" y="1038348"/>
                    <a:pt x="2177056" y="1087820"/>
                  </a:cubicBezTo>
                  <a:cubicBezTo>
                    <a:pt x="2189533" y="1102080"/>
                    <a:pt x="2208587" y="1108841"/>
                    <a:pt x="2224353" y="1119352"/>
                  </a:cubicBezTo>
                  <a:cubicBezTo>
                    <a:pt x="2229608" y="1135117"/>
                    <a:pt x="2233572" y="1151374"/>
                    <a:pt x="2240118" y="1166648"/>
                  </a:cubicBezTo>
                  <a:cubicBezTo>
                    <a:pt x="2264120" y="1222653"/>
                    <a:pt x="2271514" y="1229508"/>
                    <a:pt x="2303180" y="1277007"/>
                  </a:cubicBezTo>
                  <a:cubicBezTo>
                    <a:pt x="2308435" y="1350579"/>
                    <a:pt x="2318946" y="1423964"/>
                    <a:pt x="2318946" y="1497724"/>
                  </a:cubicBezTo>
                  <a:cubicBezTo>
                    <a:pt x="2318946" y="1529690"/>
                    <a:pt x="2320122" y="1565210"/>
                    <a:pt x="2303180" y="1592317"/>
                  </a:cubicBezTo>
                  <a:cubicBezTo>
                    <a:pt x="2290724" y="1612246"/>
                    <a:pt x="2255883" y="1605455"/>
                    <a:pt x="2240118" y="1623848"/>
                  </a:cubicBezTo>
                  <a:cubicBezTo>
                    <a:pt x="2224353" y="1642241"/>
                    <a:pt x="2226980" y="1684283"/>
                    <a:pt x="2208587" y="1702676"/>
                  </a:cubicBezTo>
                  <a:cubicBezTo>
                    <a:pt x="2190194" y="1721069"/>
                    <a:pt x="2179684" y="1736835"/>
                    <a:pt x="2129760" y="1734207"/>
                  </a:cubicBezTo>
                  <a:cubicBezTo>
                    <a:pt x="2079836" y="1731579"/>
                    <a:pt x="1951082" y="1721069"/>
                    <a:pt x="1909041" y="1686910"/>
                  </a:cubicBezTo>
                  <a:cubicBezTo>
                    <a:pt x="1867000" y="1652751"/>
                    <a:pt x="1893276" y="1571296"/>
                    <a:pt x="1877511" y="1529255"/>
                  </a:cubicBezTo>
                  <a:cubicBezTo>
                    <a:pt x="1861746" y="1487214"/>
                    <a:pt x="1835470" y="1466193"/>
                    <a:pt x="1814449" y="1434662"/>
                  </a:cubicBezTo>
                  <a:cubicBezTo>
                    <a:pt x="1803939" y="1418896"/>
                    <a:pt x="1798684" y="1397875"/>
                    <a:pt x="1782918" y="1387365"/>
                  </a:cubicBezTo>
                  <a:cubicBezTo>
                    <a:pt x="1665491" y="1309080"/>
                    <a:pt x="1809714" y="1409695"/>
                    <a:pt x="1688325" y="1308538"/>
                  </a:cubicBezTo>
                  <a:cubicBezTo>
                    <a:pt x="1615347" y="1247724"/>
                    <a:pt x="1662817" y="1310310"/>
                    <a:pt x="1593732" y="1229710"/>
                  </a:cubicBezTo>
                  <a:cubicBezTo>
                    <a:pt x="1576632" y="1209760"/>
                    <a:pt x="1564111" y="1186090"/>
                    <a:pt x="1546436" y="1166648"/>
                  </a:cubicBezTo>
                  <a:cubicBezTo>
                    <a:pt x="1511441" y="1128154"/>
                    <a:pt x="1472863" y="1093075"/>
                    <a:pt x="1436077" y="1056289"/>
                  </a:cubicBezTo>
                  <a:cubicBezTo>
                    <a:pt x="1420311" y="1040524"/>
                    <a:pt x="1401147" y="1027544"/>
                    <a:pt x="1388780" y="1008993"/>
                  </a:cubicBezTo>
                  <a:cubicBezTo>
                    <a:pt x="1363727" y="971413"/>
                    <a:pt x="1322875" y="896739"/>
                    <a:pt x="1278422" y="867103"/>
                  </a:cubicBezTo>
                  <a:cubicBezTo>
                    <a:pt x="1264251" y="857655"/>
                    <a:pt x="1192657" y="848368"/>
                    <a:pt x="1168063" y="835572"/>
                  </a:cubicBezTo>
                  <a:cubicBezTo>
                    <a:pt x="1143469" y="822776"/>
                    <a:pt x="1144599" y="802018"/>
                    <a:pt x="1130857" y="790325"/>
                  </a:cubicBezTo>
                  <a:cubicBezTo>
                    <a:pt x="1117115" y="778632"/>
                    <a:pt x="1183633" y="833996"/>
                    <a:pt x="1085610" y="765416"/>
                  </a:cubicBezTo>
                  <a:cubicBezTo>
                    <a:pt x="1101375" y="760161"/>
                    <a:pt x="1041940" y="746234"/>
                    <a:pt x="1057705" y="740979"/>
                  </a:cubicBezTo>
                  <a:lnTo>
                    <a:pt x="915816" y="614854"/>
                  </a:lnTo>
                  <a:cubicBezTo>
                    <a:pt x="902678" y="596461"/>
                    <a:pt x="792319" y="525517"/>
                    <a:pt x="758160" y="520262"/>
                  </a:cubicBezTo>
                  <a:cubicBezTo>
                    <a:pt x="724001" y="515007"/>
                    <a:pt x="681961" y="533401"/>
                    <a:pt x="647802" y="536028"/>
                  </a:cubicBezTo>
                  <a:cubicBezTo>
                    <a:pt x="613643" y="538655"/>
                    <a:pt x="589994" y="538655"/>
                    <a:pt x="553208" y="536027"/>
                  </a:cubicBezTo>
                  <a:cubicBezTo>
                    <a:pt x="516422" y="533399"/>
                    <a:pt x="461243" y="520262"/>
                    <a:pt x="427084" y="520262"/>
                  </a:cubicBezTo>
                  <a:cubicBezTo>
                    <a:pt x="392925" y="520262"/>
                    <a:pt x="365046" y="528381"/>
                    <a:pt x="348256" y="536027"/>
                  </a:cubicBezTo>
                  <a:cubicBezTo>
                    <a:pt x="331466" y="543673"/>
                    <a:pt x="341206" y="521548"/>
                    <a:pt x="326342" y="566140"/>
                  </a:cubicBezTo>
                  <a:lnTo>
                    <a:pt x="206367" y="599089"/>
                  </a:lnTo>
                  <a:lnTo>
                    <a:pt x="271478" y="573707"/>
                  </a:lnTo>
                  <a:close/>
                </a:path>
              </a:pathLst>
            </a:cu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9" name="208 Grupo"/>
          <p:cNvGrpSpPr/>
          <p:nvPr/>
        </p:nvGrpSpPr>
        <p:grpSpPr>
          <a:xfrm>
            <a:off x="5724128" y="1916832"/>
            <a:ext cx="3312368" cy="2949143"/>
            <a:chOff x="5724128" y="2645825"/>
            <a:chExt cx="3312368" cy="2220150"/>
          </a:xfrm>
        </p:grpSpPr>
        <p:cxnSp>
          <p:nvCxnSpPr>
            <p:cNvPr id="41" name="40 Conector recto"/>
            <p:cNvCxnSpPr/>
            <p:nvPr/>
          </p:nvCxnSpPr>
          <p:spPr>
            <a:xfrm flipH="1" flipV="1">
              <a:off x="6012160" y="3530780"/>
              <a:ext cx="5498" cy="746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flipH="1" flipV="1">
              <a:off x="6657236" y="3530780"/>
              <a:ext cx="2996" cy="4742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6012160" y="3529029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flipV="1">
              <a:off x="7240195" y="3639433"/>
              <a:ext cx="0" cy="954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flipV="1">
              <a:off x="7884368" y="3639434"/>
              <a:ext cx="0" cy="196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7240195" y="363558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flipV="1">
              <a:off x="8676456" y="3194518"/>
              <a:ext cx="0" cy="2972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7524328" y="3176972"/>
              <a:ext cx="1152128" cy="17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flipV="1">
              <a:off x="7524328" y="2878758"/>
              <a:ext cx="0" cy="756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V="1">
              <a:off x="6336196" y="2878758"/>
              <a:ext cx="0" cy="650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6336196" y="2878758"/>
              <a:ext cx="1188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flipV="1">
              <a:off x="6930262" y="2645825"/>
              <a:ext cx="689" cy="232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5783632" y="4276810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flipH="1" flipV="1">
              <a:off x="5784690" y="4276810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flipV="1">
              <a:off x="6084168" y="4276809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>
              <a:off x="5867390" y="4383039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>
              <a:off x="6017658" y="4484719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flipH="1" flipV="1">
              <a:off x="5868728" y="4383038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flipV="1">
              <a:off x="6167926" y="4376094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 flipV="1">
              <a:off x="6022909" y="4484719"/>
              <a:ext cx="0" cy="106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flipV="1">
              <a:off x="5933900" y="4595498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flipV="1">
              <a:off x="5941771" y="4600797"/>
              <a:ext cx="0" cy="144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 flipV="1">
              <a:off x="6084168" y="4596018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flipV="1">
              <a:off x="6014909" y="4668473"/>
              <a:ext cx="140119" cy="1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flipV="1">
              <a:off x="6020224" y="4673254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flipV="1">
              <a:off x="6155028" y="4665499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flipH="1" flipV="1">
              <a:off x="6241998" y="4482324"/>
              <a:ext cx="1373" cy="25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>
              <a:off x="6502030" y="4005149"/>
              <a:ext cx="3005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flipH="1" flipV="1">
              <a:off x="6502030" y="4001253"/>
              <a:ext cx="5498" cy="374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flipH="1" flipV="1">
              <a:off x="6802566" y="4001253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>
              <a:off x="6388143" y="4376919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>
              <a:off x="6697040" y="4470153"/>
              <a:ext cx="227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flipH="1" flipV="1">
              <a:off x="6388143" y="4374763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flipH="1" flipV="1">
              <a:off x="6613168" y="4376919"/>
              <a:ext cx="2749" cy="362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flipH="1" flipV="1">
              <a:off x="6697479" y="4466487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flipH="1" flipV="1">
              <a:off x="6923442" y="4465323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7092280" y="459653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V="1">
              <a:off x="7092280" y="4590949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flipV="1">
              <a:off x="7380312" y="4597056"/>
              <a:ext cx="0" cy="724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 flipV="1">
              <a:off x="7017146" y="4660887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flipV="1">
              <a:off x="7308304" y="4676132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flipV="1">
              <a:off x="7018238" y="4660888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>
              <a:off x="6971090" y="4699231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20 Conector recto"/>
            <p:cNvCxnSpPr/>
            <p:nvPr/>
          </p:nvCxnSpPr>
          <p:spPr>
            <a:xfrm flipV="1">
              <a:off x="6971090" y="4696889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21 Conector recto"/>
            <p:cNvCxnSpPr/>
            <p:nvPr/>
          </p:nvCxnSpPr>
          <p:spPr>
            <a:xfrm flipV="1">
              <a:off x="7062817" y="4699231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flipV="1">
              <a:off x="7164000" y="4661927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23 Conector recto"/>
            <p:cNvCxnSpPr/>
            <p:nvPr/>
          </p:nvCxnSpPr>
          <p:spPr>
            <a:xfrm>
              <a:off x="7116852" y="4700270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"/>
            <p:cNvCxnSpPr/>
            <p:nvPr/>
          </p:nvCxnSpPr>
          <p:spPr>
            <a:xfrm flipV="1">
              <a:off x="7116852" y="4697928"/>
              <a:ext cx="0" cy="39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 flipV="1">
              <a:off x="7215217" y="4701727"/>
              <a:ext cx="0" cy="30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flipV="1">
              <a:off x="7312563" y="4677172"/>
              <a:ext cx="0" cy="55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 flipH="1" flipV="1">
              <a:off x="7456537" y="4676132"/>
              <a:ext cx="2034" cy="255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130 Conector recto"/>
            <p:cNvCxnSpPr/>
            <p:nvPr/>
          </p:nvCxnSpPr>
          <p:spPr>
            <a:xfrm>
              <a:off x="7409389" y="4704925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131 Conector recto"/>
            <p:cNvCxnSpPr/>
            <p:nvPr/>
          </p:nvCxnSpPr>
          <p:spPr>
            <a:xfrm flipV="1">
              <a:off x="7409389" y="4697928"/>
              <a:ext cx="0" cy="335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flipV="1">
              <a:off x="7507754" y="4706360"/>
              <a:ext cx="0" cy="30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139 Conector recto"/>
            <p:cNvCxnSpPr/>
            <p:nvPr/>
          </p:nvCxnSpPr>
          <p:spPr>
            <a:xfrm>
              <a:off x="7691844" y="3833099"/>
              <a:ext cx="4085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140 Conector recto"/>
            <p:cNvCxnSpPr/>
            <p:nvPr/>
          </p:nvCxnSpPr>
          <p:spPr>
            <a:xfrm flipV="1">
              <a:off x="7693062" y="3833099"/>
              <a:ext cx="0" cy="12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142 Conector recto"/>
            <p:cNvCxnSpPr/>
            <p:nvPr/>
          </p:nvCxnSpPr>
          <p:spPr>
            <a:xfrm flipH="1" flipV="1">
              <a:off x="8100392" y="3833099"/>
              <a:ext cx="5498" cy="468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"/>
            <p:cNvCxnSpPr/>
            <p:nvPr/>
          </p:nvCxnSpPr>
          <p:spPr>
            <a:xfrm>
              <a:off x="7564231" y="3962863"/>
              <a:ext cx="27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 flipH="1" flipV="1">
              <a:off x="7566019" y="3954223"/>
              <a:ext cx="5498" cy="785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148 Conector recto"/>
            <p:cNvCxnSpPr/>
            <p:nvPr/>
          </p:nvCxnSpPr>
          <p:spPr>
            <a:xfrm flipV="1">
              <a:off x="7840932" y="3962863"/>
              <a:ext cx="0" cy="12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149 Conector recto"/>
            <p:cNvCxnSpPr/>
            <p:nvPr/>
          </p:nvCxnSpPr>
          <p:spPr>
            <a:xfrm>
              <a:off x="7703780" y="4092627"/>
              <a:ext cx="192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"/>
            <p:cNvCxnSpPr/>
            <p:nvPr/>
          </p:nvCxnSpPr>
          <p:spPr>
            <a:xfrm flipV="1">
              <a:off x="7707209" y="4097848"/>
              <a:ext cx="0" cy="458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Conector recto"/>
            <p:cNvCxnSpPr/>
            <p:nvPr/>
          </p:nvCxnSpPr>
          <p:spPr>
            <a:xfrm flipV="1">
              <a:off x="7898989" y="4092628"/>
              <a:ext cx="0" cy="540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7660154" y="4562654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156 Conector recto"/>
            <p:cNvCxnSpPr/>
            <p:nvPr/>
          </p:nvCxnSpPr>
          <p:spPr>
            <a:xfrm flipV="1">
              <a:off x="7660154" y="4569804"/>
              <a:ext cx="0" cy="16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flipV="1">
              <a:off x="7761683" y="4562654"/>
              <a:ext cx="0" cy="16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>
              <a:off x="7846935" y="4624535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flipV="1">
              <a:off x="7846935" y="4629273"/>
              <a:ext cx="0" cy="998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flipV="1">
              <a:off x="7948813" y="4633283"/>
              <a:ext cx="0" cy="856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>
              <a:off x="8009721" y="4301999"/>
              <a:ext cx="1923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flipH="1" flipV="1">
              <a:off x="8009721" y="4303303"/>
              <a:ext cx="1372" cy="413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flipH="1" flipV="1">
              <a:off x="8200687" y="4308885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flipV="1">
              <a:off x="8126925" y="4587069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 flipV="1">
              <a:off x="8126925" y="4585240"/>
              <a:ext cx="0" cy="133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 flipV="1">
              <a:off x="8273652" y="4583744"/>
              <a:ext cx="0" cy="133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>
              <a:off x="8532440" y="349177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flipV="1">
              <a:off x="8535901" y="3494096"/>
              <a:ext cx="0" cy="243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flipV="1">
              <a:off x="8820472" y="3491780"/>
              <a:ext cx="0" cy="297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 flipV="1">
              <a:off x="8460767" y="3736475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 flipV="1">
              <a:off x="8460767" y="3737514"/>
              <a:ext cx="0" cy="433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flipV="1">
              <a:off x="8611035" y="3736475"/>
              <a:ext cx="0" cy="4765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>
              <a:off x="8411584" y="4170580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flipV="1">
              <a:off x="8407493" y="4167731"/>
              <a:ext cx="0" cy="546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flipV="1">
              <a:off x="8508809" y="4167730"/>
              <a:ext cx="0" cy="546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>
              <a:off x="8563984" y="4212032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flipV="1">
              <a:off x="8563984" y="4213071"/>
              <a:ext cx="0" cy="497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flipV="1">
              <a:off x="8662349" y="4212018"/>
              <a:ext cx="0" cy="497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flipV="1">
              <a:off x="8748464" y="3789040"/>
              <a:ext cx="150268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flipV="1">
              <a:off x="8748464" y="3789041"/>
              <a:ext cx="0" cy="929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flipH="1" flipV="1">
              <a:off x="8897360" y="3789559"/>
              <a:ext cx="1372" cy="27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/>
            <p:nvPr/>
          </p:nvCxnSpPr>
          <p:spPr>
            <a:xfrm>
              <a:off x="8849549" y="4064351"/>
              <a:ext cx="98365" cy="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flipV="1">
              <a:off x="8851851" y="4059597"/>
              <a:ext cx="0" cy="64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flipV="1">
              <a:off x="8944289" y="4068404"/>
              <a:ext cx="0" cy="642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203 Rectángulo redondeado"/>
            <p:cNvSpPr/>
            <p:nvPr/>
          </p:nvSpPr>
          <p:spPr>
            <a:xfrm>
              <a:off x="5724128" y="4213071"/>
              <a:ext cx="576064" cy="641232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204 Rectángulo redondeado"/>
            <p:cNvSpPr/>
            <p:nvPr/>
          </p:nvSpPr>
          <p:spPr>
            <a:xfrm>
              <a:off x="6372200" y="3952539"/>
              <a:ext cx="576064" cy="910032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205 Rectángulo redondeado"/>
            <p:cNvSpPr/>
            <p:nvPr/>
          </p:nvSpPr>
          <p:spPr>
            <a:xfrm>
              <a:off x="6971090" y="4537833"/>
              <a:ext cx="553238" cy="328141"/>
            </a:xfrm>
            <a:prstGeom prst="round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206 Rectángulo redondeado"/>
            <p:cNvSpPr/>
            <p:nvPr/>
          </p:nvSpPr>
          <p:spPr>
            <a:xfrm>
              <a:off x="7529826" y="3767922"/>
              <a:ext cx="786590" cy="1094649"/>
            </a:xfrm>
            <a:prstGeom prst="roundRect">
              <a:avLst/>
            </a:prstGeom>
            <a:solidFill>
              <a:srgbClr val="00B0F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207 Rectángulo redondeado"/>
            <p:cNvSpPr/>
            <p:nvPr/>
          </p:nvSpPr>
          <p:spPr>
            <a:xfrm>
              <a:off x="8355169" y="3429000"/>
              <a:ext cx="681327" cy="1436975"/>
            </a:xfrm>
            <a:prstGeom prst="roundRect">
              <a:avLst/>
            </a:prstGeom>
            <a:solidFill>
              <a:srgbClr val="00206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3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1797</Words>
  <Application>Microsoft Office PowerPoint</Application>
  <PresentationFormat>Presentación en pantalla (4:3)</PresentationFormat>
  <Paragraphs>246</Paragraphs>
  <Slides>52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55" baseType="lpstr">
      <vt:lpstr>Tema de Office</vt:lpstr>
      <vt:lpstr>Ecuación</vt:lpstr>
      <vt:lpstr>Equation</vt:lpstr>
      <vt:lpstr>Cluster-based Analysis of Molecular Simulations</vt:lpstr>
      <vt:lpstr>Overview (I)</vt:lpstr>
      <vt:lpstr>Overview (I)</vt:lpstr>
      <vt:lpstr>Overview (II)</vt:lpstr>
      <vt:lpstr>Overview (III)</vt:lpstr>
      <vt:lpstr>Overview (IV)</vt:lpstr>
      <vt:lpstr>Flat clustering</vt:lpstr>
      <vt:lpstr>Fuzzy clustering</vt:lpstr>
      <vt:lpstr>Hierarchical clustering</vt:lpstr>
      <vt:lpstr>Overview (IV)</vt:lpstr>
      <vt:lpstr>Today</vt:lpstr>
      <vt:lpstr>Some problems with the discussed algorithms</vt:lpstr>
      <vt:lpstr>Presentación de PowerPoint</vt:lpstr>
      <vt:lpstr>Presentación de PowerPoint</vt:lpstr>
      <vt:lpstr>Presentación de PowerPoint</vt:lpstr>
      <vt:lpstr>Presentación de PowerPoint</vt:lpstr>
      <vt:lpstr>Clustering methods</vt:lpstr>
      <vt:lpstr>Traditional clustering methods</vt:lpstr>
      <vt:lpstr>Modern clustering methods</vt:lpstr>
      <vt:lpstr>Expectation-Maximization clustering</vt:lpstr>
      <vt:lpstr>Model based clustering</vt:lpstr>
      <vt:lpstr>Model based clustering</vt:lpstr>
      <vt:lpstr>Expectation-maximization algorithm</vt:lpstr>
      <vt:lpstr>EM algorithm for mixture of Gaussians</vt:lpstr>
      <vt:lpstr>EM algorithm for mixture of Gaussians</vt:lpstr>
      <vt:lpstr>Mixtures of Gaussians -- notes</vt:lpstr>
      <vt:lpstr>Mixtures of Gaussians -- notes</vt:lpstr>
      <vt:lpstr>EM for Gaussian Mixtures</vt:lpstr>
      <vt:lpstr>EM for Gaussian Mixtures</vt:lpstr>
      <vt:lpstr>EM characteristics</vt:lpstr>
      <vt:lpstr>Density-Based Spatial Clustering of Applications with Noise (DBSCAN)</vt:lpstr>
      <vt:lpstr>DBSCAN</vt:lpstr>
      <vt:lpstr>DBSCAN</vt:lpstr>
      <vt:lpstr>Border &amp; Core</vt:lpstr>
      <vt:lpstr>Density connected:</vt:lpstr>
      <vt:lpstr>DBSCAN: The Algorithm</vt:lpstr>
      <vt:lpstr>An Example</vt:lpstr>
      <vt:lpstr>DBSCAN characteristics</vt:lpstr>
      <vt:lpstr>Fast Search and Find of Density Peaks</vt:lpstr>
      <vt:lpstr>Density Peaks clustering</vt:lpstr>
      <vt:lpstr>Density Peaks: d concept</vt:lpstr>
      <vt:lpstr>Density Peaks decision graph</vt:lpstr>
      <vt:lpstr>Density Peaks decision graph</vt:lpstr>
      <vt:lpstr>Density Peaks decision graph</vt:lpstr>
      <vt:lpstr>Density Peaks algorithm</vt:lpstr>
      <vt:lpstr>Density Peaks clustering example</vt:lpstr>
      <vt:lpstr>Density Peaks clustering example</vt:lpstr>
      <vt:lpstr>Density Peaks clustering example</vt:lpstr>
      <vt:lpstr>Density Peaks clustering example</vt:lpstr>
      <vt:lpstr>Density Peaks clustering example</vt:lpstr>
      <vt:lpstr>Density Peaks: Halo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techniques</dc:title>
  <dc:creator>alex</dc:creator>
  <cp:lastModifiedBy>Alex Rodríguez García</cp:lastModifiedBy>
  <cp:revision>31</cp:revision>
  <dcterms:created xsi:type="dcterms:W3CDTF">2017-04-19T13:57:42Z</dcterms:created>
  <dcterms:modified xsi:type="dcterms:W3CDTF">2017-06-15T07:28:54Z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