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70" r:id="rId9"/>
    <p:sldId id="271" r:id="rId10"/>
    <p:sldId id="273" r:id="rId11"/>
    <p:sldId id="274" r:id="rId12"/>
    <p:sldId id="275" r:id="rId13"/>
    <p:sldId id="276" r:id="rId14"/>
    <p:sldId id="278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5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AC1FD-9E9B-4A14-B9B8-3D2010D4CEF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367E65-5A3A-473B-BE59-265D446287A5}">
      <dgm:prSet phldrT="[Texto]"/>
      <dgm:spPr/>
      <dgm:t>
        <a:bodyPr/>
        <a:lstStyle/>
        <a:p>
          <a:r>
            <a:rPr lang="en-US" dirty="0" smtClean="0"/>
            <a:t>Dimensionality Reduction</a:t>
          </a:r>
          <a:endParaRPr lang="en-US" dirty="0"/>
        </a:p>
      </dgm:t>
    </dgm:pt>
    <dgm:pt modelId="{46319643-0252-4AF1-9421-6559CDEF8A8F}" type="parTrans" cxnId="{0764C569-1850-4B17-AF7A-47E894814A33}">
      <dgm:prSet/>
      <dgm:spPr/>
      <dgm:t>
        <a:bodyPr/>
        <a:lstStyle/>
        <a:p>
          <a:endParaRPr lang="en-US"/>
        </a:p>
      </dgm:t>
    </dgm:pt>
    <dgm:pt modelId="{05F032D7-922B-4E6B-8E9B-C66FBD448642}" type="sibTrans" cxnId="{0764C569-1850-4B17-AF7A-47E894814A33}">
      <dgm:prSet/>
      <dgm:spPr/>
      <dgm:t>
        <a:bodyPr/>
        <a:lstStyle/>
        <a:p>
          <a:endParaRPr lang="en-US"/>
        </a:p>
      </dgm:t>
    </dgm:pt>
    <dgm:pt modelId="{C5C90547-80D9-4E60-B14D-FEF07E21D7A1}">
      <dgm:prSet phldrT="[Texto]"/>
      <dgm:spPr/>
      <dgm:t>
        <a:bodyPr/>
        <a:lstStyle/>
        <a:p>
          <a:r>
            <a:rPr lang="en-US" dirty="0" smtClean="0"/>
            <a:t>Convex</a:t>
          </a:r>
          <a:endParaRPr lang="en-US" dirty="0"/>
        </a:p>
      </dgm:t>
    </dgm:pt>
    <dgm:pt modelId="{F735C1BF-C33E-4C26-8C23-212181C3D4EF}" type="parTrans" cxnId="{5054C303-2211-45FA-BA2F-76CF9604D7EF}">
      <dgm:prSet/>
      <dgm:spPr/>
      <dgm:t>
        <a:bodyPr/>
        <a:lstStyle/>
        <a:p>
          <a:endParaRPr lang="en-US"/>
        </a:p>
      </dgm:t>
    </dgm:pt>
    <dgm:pt modelId="{665125A4-4AE7-489C-AE2D-4C9EF5613BBA}" type="sibTrans" cxnId="{5054C303-2211-45FA-BA2F-76CF9604D7EF}">
      <dgm:prSet/>
      <dgm:spPr/>
      <dgm:t>
        <a:bodyPr/>
        <a:lstStyle/>
        <a:p>
          <a:endParaRPr lang="en-US"/>
        </a:p>
      </dgm:t>
    </dgm:pt>
    <dgm:pt modelId="{646543B4-2933-4B6C-8221-83AFC95A2F42}">
      <dgm:prSet phldrT="[Texto]"/>
      <dgm:spPr/>
      <dgm:t>
        <a:bodyPr/>
        <a:lstStyle/>
        <a:p>
          <a:r>
            <a:rPr lang="en-US" dirty="0" smtClean="0"/>
            <a:t>Euclidean Distance</a:t>
          </a:r>
          <a:endParaRPr lang="en-US" dirty="0"/>
        </a:p>
      </dgm:t>
    </dgm:pt>
    <dgm:pt modelId="{28AEE5AF-37A0-4672-9F49-9345C68EDF7A}" type="parTrans" cxnId="{142EA194-1417-4F13-AD82-D616714F0FF8}">
      <dgm:prSet/>
      <dgm:spPr/>
      <dgm:t>
        <a:bodyPr/>
        <a:lstStyle/>
        <a:p>
          <a:endParaRPr lang="en-US"/>
        </a:p>
      </dgm:t>
    </dgm:pt>
    <dgm:pt modelId="{A73DA2C9-2172-4EFB-ADF1-A167C67993FD}" type="sibTrans" cxnId="{142EA194-1417-4F13-AD82-D616714F0FF8}">
      <dgm:prSet/>
      <dgm:spPr/>
      <dgm:t>
        <a:bodyPr/>
        <a:lstStyle/>
        <a:p>
          <a:endParaRPr lang="en-US"/>
        </a:p>
      </dgm:t>
    </dgm:pt>
    <dgm:pt modelId="{F8F5E23E-4F7C-41DA-800A-8F03D9DA06C2}">
      <dgm:prSet phldrT="[Texto]"/>
      <dgm:spPr/>
      <dgm:t>
        <a:bodyPr/>
        <a:lstStyle/>
        <a:p>
          <a:r>
            <a:rPr lang="en-US" dirty="0" smtClean="0"/>
            <a:t>Geodesic Distance</a:t>
          </a:r>
          <a:endParaRPr lang="en-US" dirty="0"/>
        </a:p>
      </dgm:t>
    </dgm:pt>
    <dgm:pt modelId="{69317E0C-252C-43D6-928D-7154D6F3F182}" type="parTrans" cxnId="{BCCB6F94-476E-47C5-B951-9386C26E43DF}">
      <dgm:prSet/>
      <dgm:spPr/>
      <dgm:t>
        <a:bodyPr/>
        <a:lstStyle/>
        <a:p>
          <a:endParaRPr lang="en-US"/>
        </a:p>
      </dgm:t>
    </dgm:pt>
    <dgm:pt modelId="{79C45D75-EC16-434E-BAA4-5057A4D6BCF9}" type="sibTrans" cxnId="{BCCB6F94-476E-47C5-B951-9386C26E43DF}">
      <dgm:prSet/>
      <dgm:spPr/>
      <dgm:t>
        <a:bodyPr/>
        <a:lstStyle/>
        <a:p>
          <a:endParaRPr lang="en-US"/>
        </a:p>
      </dgm:t>
    </dgm:pt>
    <dgm:pt modelId="{EEBA4AAF-9AED-4EFE-BD6A-3952BA6EEF73}">
      <dgm:prSet phldrT="[Texto]"/>
      <dgm:spPr/>
      <dgm:t>
        <a:bodyPr/>
        <a:lstStyle/>
        <a:p>
          <a:r>
            <a:rPr lang="en-US" dirty="0" smtClean="0"/>
            <a:t>Non-Convex</a:t>
          </a:r>
          <a:endParaRPr lang="en-US" dirty="0"/>
        </a:p>
      </dgm:t>
    </dgm:pt>
    <dgm:pt modelId="{BDD0710C-0368-48CA-A023-5ADF0B67FDEC}" type="parTrans" cxnId="{3E2CD4E0-0F50-46F0-B26B-671CEE9107B9}">
      <dgm:prSet/>
      <dgm:spPr/>
      <dgm:t>
        <a:bodyPr/>
        <a:lstStyle/>
        <a:p>
          <a:endParaRPr lang="en-US"/>
        </a:p>
      </dgm:t>
    </dgm:pt>
    <dgm:pt modelId="{814AA63C-8C80-48D0-8080-531AC6FAF9A1}" type="sibTrans" cxnId="{3E2CD4E0-0F50-46F0-B26B-671CEE9107B9}">
      <dgm:prSet/>
      <dgm:spPr/>
      <dgm:t>
        <a:bodyPr/>
        <a:lstStyle/>
        <a:p>
          <a:endParaRPr lang="en-US"/>
        </a:p>
      </dgm:t>
    </dgm:pt>
    <dgm:pt modelId="{454C1EB5-4E74-4427-8F98-E174B14ABB2A}">
      <dgm:prSet phldrT="[Texto]"/>
      <dgm:spPr/>
      <dgm:t>
        <a:bodyPr/>
        <a:lstStyle/>
        <a:p>
          <a:r>
            <a:rPr lang="en-US" dirty="0" smtClean="0"/>
            <a:t>Neural Network</a:t>
          </a:r>
          <a:endParaRPr lang="en-US" dirty="0"/>
        </a:p>
      </dgm:t>
    </dgm:pt>
    <dgm:pt modelId="{1B9DA198-FADC-4394-982D-EA2CAB3A06DF}" type="parTrans" cxnId="{B46E6F67-7F7C-4E42-B442-1F167B682467}">
      <dgm:prSet/>
      <dgm:spPr/>
      <dgm:t>
        <a:bodyPr/>
        <a:lstStyle/>
        <a:p>
          <a:endParaRPr lang="en-US"/>
        </a:p>
      </dgm:t>
    </dgm:pt>
    <dgm:pt modelId="{44068B02-F45A-4CD5-ABA8-99E385DFF693}" type="sibTrans" cxnId="{B46E6F67-7F7C-4E42-B442-1F167B682467}">
      <dgm:prSet/>
      <dgm:spPr/>
      <dgm:t>
        <a:bodyPr/>
        <a:lstStyle/>
        <a:p>
          <a:endParaRPr lang="en-US"/>
        </a:p>
      </dgm:t>
    </dgm:pt>
    <dgm:pt modelId="{E9337BF5-2418-4E1D-A3EE-D5A38039A00F}">
      <dgm:prSet phldrT="[Texto]"/>
      <dgm:spPr/>
      <dgm:t>
        <a:bodyPr/>
        <a:lstStyle/>
        <a:p>
          <a:r>
            <a:rPr lang="en-US" dirty="0" smtClean="0"/>
            <a:t>Kernel –Based</a:t>
          </a:r>
          <a:endParaRPr lang="en-US" dirty="0"/>
        </a:p>
      </dgm:t>
    </dgm:pt>
    <dgm:pt modelId="{ED1A7E8A-3943-46D0-81C7-52679A7CE102}" type="parTrans" cxnId="{3395B685-ABA2-47CE-8FAA-ADE64C27C984}">
      <dgm:prSet/>
      <dgm:spPr/>
      <dgm:t>
        <a:bodyPr/>
        <a:lstStyle/>
        <a:p>
          <a:endParaRPr lang="en-US"/>
        </a:p>
      </dgm:t>
    </dgm:pt>
    <dgm:pt modelId="{379CC731-D0B3-45A9-B3F8-193C36EED748}" type="sibTrans" cxnId="{3395B685-ABA2-47CE-8FAA-ADE64C27C984}">
      <dgm:prSet/>
      <dgm:spPr/>
      <dgm:t>
        <a:bodyPr/>
        <a:lstStyle/>
        <a:p>
          <a:endParaRPr lang="en-US"/>
        </a:p>
      </dgm:t>
    </dgm:pt>
    <dgm:pt modelId="{8763AF12-D5C5-4BB5-8572-146741A57D4A}">
      <dgm:prSet phldrT="[Texto]"/>
      <dgm:spPr/>
      <dgm:t>
        <a:bodyPr/>
        <a:lstStyle/>
        <a:p>
          <a:r>
            <a:rPr lang="en-US" dirty="0" smtClean="0"/>
            <a:t>Full Spectral</a:t>
          </a:r>
          <a:endParaRPr lang="en-US" dirty="0"/>
        </a:p>
      </dgm:t>
    </dgm:pt>
    <dgm:pt modelId="{547C65CA-C20E-4B79-BD48-5507CEDDCBE6}" type="parTrans" cxnId="{540A1C39-68F9-4F1F-91E4-7C5B643FC7FE}">
      <dgm:prSet/>
      <dgm:spPr/>
      <dgm:t>
        <a:bodyPr/>
        <a:lstStyle/>
        <a:p>
          <a:endParaRPr lang="en-US"/>
        </a:p>
      </dgm:t>
    </dgm:pt>
    <dgm:pt modelId="{C5AA592A-3B38-46AF-AADD-BFB51C6FB75E}" type="sibTrans" cxnId="{540A1C39-68F9-4F1F-91E4-7C5B643FC7FE}">
      <dgm:prSet/>
      <dgm:spPr/>
      <dgm:t>
        <a:bodyPr/>
        <a:lstStyle/>
        <a:p>
          <a:endParaRPr lang="en-US"/>
        </a:p>
      </dgm:t>
    </dgm:pt>
    <dgm:pt modelId="{52AA5194-5C84-4717-9BFA-E72069396876}">
      <dgm:prSet phldrT="[Texto]"/>
      <dgm:spPr/>
      <dgm:t>
        <a:bodyPr/>
        <a:lstStyle/>
        <a:p>
          <a:r>
            <a:rPr lang="en-US" dirty="0" smtClean="0"/>
            <a:t>Diffusion Distance</a:t>
          </a:r>
          <a:endParaRPr lang="en-US" dirty="0"/>
        </a:p>
      </dgm:t>
    </dgm:pt>
    <dgm:pt modelId="{3FC0D3AC-19EA-40D2-BED1-65153A993FB4}" type="parTrans" cxnId="{E4F6EC43-1E77-4504-8B3C-2923060775E8}">
      <dgm:prSet/>
      <dgm:spPr/>
      <dgm:t>
        <a:bodyPr/>
        <a:lstStyle/>
        <a:p>
          <a:endParaRPr lang="en-US"/>
        </a:p>
      </dgm:t>
    </dgm:pt>
    <dgm:pt modelId="{A1F454A5-3741-410B-990C-7CCD73722F49}" type="sibTrans" cxnId="{E4F6EC43-1E77-4504-8B3C-2923060775E8}">
      <dgm:prSet/>
      <dgm:spPr/>
      <dgm:t>
        <a:bodyPr/>
        <a:lstStyle/>
        <a:p>
          <a:endParaRPr lang="en-US"/>
        </a:p>
      </dgm:t>
    </dgm:pt>
    <dgm:pt modelId="{7C1A4849-8227-4638-BF79-D52B95670446}">
      <dgm:prSet phldrT="[Texto]"/>
      <dgm:spPr/>
      <dgm:t>
        <a:bodyPr/>
        <a:lstStyle/>
        <a:p>
          <a:r>
            <a:rPr lang="en-US" dirty="0" smtClean="0"/>
            <a:t>Sparse spectral</a:t>
          </a:r>
          <a:endParaRPr lang="en-US" dirty="0"/>
        </a:p>
      </dgm:t>
    </dgm:pt>
    <dgm:pt modelId="{BA5CC91A-4869-49BB-A065-C3717936DC00}" type="parTrans" cxnId="{D2661EAC-40DE-4F9F-9513-9B35DDEF934B}">
      <dgm:prSet/>
      <dgm:spPr/>
      <dgm:t>
        <a:bodyPr/>
        <a:lstStyle/>
        <a:p>
          <a:endParaRPr lang="en-US"/>
        </a:p>
      </dgm:t>
    </dgm:pt>
    <dgm:pt modelId="{C911AF51-2AC4-4579-B4D6-9A6C2D84BEC0}" type="sibTrans" cxnId="{D2661EAC-40DE-4F9F-9513-9B35DDEF934B}">
      <dgm:prSet/>
      <dgm:spPr/>
      <dgm:t>
        <a:bodyPr/>
        <a:lstStyle/>
        <a:p>
          <a:endParaRPr lang="en-US"/>
        </a:p>
      </dgm:t>
    </dgm:pt>
    <dgm:pt modelId="{E38278DF-0D16-45D1-A236-020B602211C0}">
      <dgm:prSet phldrT="[Texto]"/>
      <dgm:spPr/>
      <dgm:t>
        <a:bodyPr/>
        <a:lstStyle/>
        <a:p>
          <a:r>
            <a:rPr lang="en-US" dirty="0" smtClean="0"/>
            <a:t>Reconstruction Weights</a:t>
          </a:r>
          <a:endParaRPr lang="en-US" dirty="0"/>
        </a:p>
      </dgm:t>
    </dgm:pt>
    <dgm:pt modelId="{8A4C39E9-F2DC-47AB-8325-B135AACE4B7D}" type="parTrans" cxnId="{FD0D96ED-A991-43CF-ADF2-C6A75DA7F321}">
      <dgm:prSet/>
      <dgm:spPr/>
      <dgm:t>
        <a:bodyPr/>
        <a:lstStyle/>
        <a:p>
          <a:endParaRPr lang="en-US"/>
        </a:p>
      </dgm:t>
    </dgm:pt>
    <dgm:pt modelId="{CFD2F070-30DD-4543-B0A4-5B704EF4240C}" type="sibTrans" cxnId="{FD0D96ED-A991-43CF-ADF2-C6A75DA7F321}">
      <dgm:prSet/>
      <dgm:spPr/>
      <dgm:t>
        <a:bodyPr/>
        <a:lstStyle/>
        <a:p>
          <a:endParaRPr lang="en-US"/>
        </a:p>
      </dgm:t>
    </dgm:pt>
    <dgm:pt modelId="{145F2B24-468B-49E1-A36B-CDEF4A0627A0}">
      <dgm:prSet phldrT="[Texto]"/>
      <dgm:spPr/>
      <dgm:t>
        <a:bodyPr/>
        <a:lstStyle/>
        <a:p>
          <a:r>
            <a:rPr lang="en-US" dirty="0" smtClean="0"/>
            <a:t>Neighborhood graph Laplacian</a:t>
          </a:r>
          <a:endParaRPr lang="en-US" dirty="0"/>
        </a:p>
      </dgm:t>
    </dgm:pt>
    <dgm:pt modelId="{4FF982A6-CB7F-4AF1-B35D-D7BF99A1E060}" type="parTrans" cxnId="{51D0898A-6425-4A04-B73E-42B678751716}">
      <dgm:prSet/>
      <dgm:spPr/>
      <dgm:t>
        <a:bodyPr/>
        <a:lstStyle/>
        <a:p>
          <a:endParaRPr lang="en-US"/>
        </a:p>
      </dgm:t>
    </dgm:pt>
    <dgm:pt modelId="{961DB089-8809-4911-92F1-AED27F0E9D3A}" type="sibTrans" cxnId="{51D0898A-6425-4A04-B73E-42B678751716}">
      <dgm:prSet/>
      <dgm:spPr/>
      <dgm:t>
        <a:bodyPr/>
        <a:lstStyle/>
        <a:p>
          <a:endParaRPr lang="en-US"/>
        </a:p>
      </dgm:t>
    </dgm:pt>
    <dgm:pt modelId="{92D66982-E4AC-4B18-8C66-FC95725E6DD7}">
      <dgm:prSet phldrT="[Texto]"/>
      <dgm:spPr/>
      <dgm:t>
        <a:bodyPr/>
        <a:lstStyle/>
        <a:p>
          <a:r>
            <a:rPr lang="en-US" dirty="0" smtClean="0"/>
            <a:t>Local Tangent space</a:t>
          </a:r>
          <a:endParaRPr lang="en-US" dirty="0"/>
        </a:p>
      </dgm:t>
    </dgm:pt>
    <dgm:pt modelId="{487C2635-78E4-4B6A-81B7-A8F7DBBDC570}" type="parTrans" cxnId="{D7DD90FB-D95E-4551-A101-0AC1F693CE1E}">
      <dgm:prSet/>
      <dgm:spPr/>
      <dgm:t>
        <a:bodyPr/>
        <a:lstStyle/>
        <a:p>
          <a:endParaRPr lang="en-US"/>
        </a:p>
      </dgm:t>
    </dgm:pt>
    <dgm:pt modelId="{D1A98805-67B2-41B3-9E3A-24BC3F327F05}" type="sibTrans" cxnId="{D7DD90FB-D95E-4551-A101-0AC1F693CE1E}">
      <dgm:prSet/>
      <dgm:spPr/>
      <dgm:t>
        <a:bodyPr/>
        <a:lstStyle/>
        <a:p>
          <a:endParaRPr lang="en-US"/>
        </a:p>
      </dgm:t>
    </dgm:pt>
    <dgm:pt modelId="{4161C638-7319-475A-B83D-C22664E2DE1B}">
      <dgm:prSet phldrT="[Texto]"/>
      <dgm:spPr/>
      <dgm:t>
        <a:bodyPr/>
        <a:lstStyle/>
        <a:p>
          <a:r>
            <a:rPr lang="en-US" dirty="0" smtClean="0"/>
            <a:t>Weighted Euclidean distances</a:t>
          </a:r>
          <a:endParaRPr lang="en-US" dirty="0"/>
        </a:p>
      </dgm:t>
    </dgm:pt>
    <dgm:pt modelId="{42275C99-C9F0-4080-ACBA-477992617D93}" type="parTrans" cxnId="{DD33EE67-595C-4A7F-AA8C-48866D0607D3}">
      <dgm:prSet/>
      <dgm:spPr/>
      <dgm:t>
        <a:bodyPr/>
        <a:lstStyle/>
        <a:p>
          <a:endParaRPr lang="en-US"/>
        </a:p>
      </dgm:t>
    </dgm:pt>
    <dgm:pt modelId="{B4BAD074-A958-4028-AFE8-87A814708F02}" type="sibTrans" cxnId="{DD33EE67-595C-4A7F-AA8C-48866D0607D3}">
      <dgm:prSet/>
      <dgm:spPr/>
      <dgm:t>
        <a:bodyPr/>
        <a:lstStyle/>
        <a:p>
          <a:endParaRPr lang="en-US"/>
        </a:p>
      </dgm:t>
    </dgm:pt>
    <dgm:pt modelId="{AEEECC52-C499-4435-B63C-2932AAB7D6F0}">
      <dgm:prSet phldrT="[Texto]"/>
      <dgm:spPr/>
      <dgm:t>
        <a:bodyPr/>
        <a:lstStyle/>
        <a:p>
          <a:r>
            <a:rPr lang="en-US" dirty="0" smtClean="0"/>
            <a:t>Alignment of local linear modes</a:t>
          </a:r>
          <a:endParaRPr lang="en-US" dirty="0"/>
        </a:p>
      </dgm:t>
    </dgm:pt>
    <dgm:pt modelId="{095AC7C1-1258-42F8-AA2F-B7CEF3BF7141}" type="parTrans" cxnId="{F2F39EA0-3F01-4F1C-A223-18BB9035A268}">
      <dgm:prSet/>
      <dgm:spPr/>
      <dgm:t>
        <a:bodyPr/>
        <a:lstStyle/>
        <a:p>
          <a:endParaRPr lang="en-US"/>
        </a:p>
      </dgm:t>
    </dgm:pt>
    <dgm:pt modelId="{7605E78B-A0EA-4533-8B7F-34A00A5D927D}" type="sibTrans" cxnId="{F2F39EA0-3F01-4F1C-A223-18BB9035A268}">
      <dgm:prSet/>
      <dgm:spPr/>
      <dgm:t>
        <a:bodyPr/>
        <a:lstStyle/>
        <a:p>
          <a:endParaRPr lang="en-US"/>
        </a:p>
      </dgm:t>
    </dgm:pt>
    <dgm:pt modelId="{8B620C3E-39F2-4CDF-A054-C59694574A40}">
      <dgm:prSet phldrT="[Texto]"/>
      <dgm:spPr/>
      <dgm:t>
        <a:bodyPr/>
        <a:lstStyle/>
        <a:p>
          <a:r>
            <a:rPr lang="en-US" dirty="0" err="1" smtClean="0"/>
            <a:t>Isomap</a:t>
          </a:r>
          <a:endParaRPr lang="en-US" dirty="0"/>
        </a:p>
      </dgm:t>
    </dgm:pt>
    <dgm:pt modelId="{27237DCE-5DB9-4090-ADBC-BCFFBF806A2C}" type="parTrans" cxnId="{32C80548-87DC-4291-AEB9-F6F81B07137E}">
      <dgm:prSet/>
      <dgm:spPr/>
      <dgm:t>
        <a:bodyPr/>
        <a:lstStyle/>
        <a:p>
          <a:endParaRPr lang="en-US"/>
        </a:p>
      </dgm:t>
    </dgm:pt>
    <dgm:pt modelId="{F1015759-C267-4D6D-A472-52BD8143DA60}" type="sibTrans" cxnId="{32C80548-87DC-4291-AEB9-F6F81B07137E}">
      <dgm:prSet/>
      <dgm:spPr/>
      <dgm:t>
        <a:bodyPr/>
        <a:lstStyle/>
        <a:p>
          <a:endParaRPr lang="en-US"/>
        </a:p>
      </dgm:t>
    </dgm:pt>
    <dgm:pt modelId="{71BFF42E-ECF3-4F4D-B3F5-820A990B50A9}">
      <dgm:prSet phldrT="[Texto]" custT="1"/>
      <dgm:spPr/>
      <dgm:t>
        <a:bodyPr/>
        <a:lstStyle/>
        <a:p>
          <a:r>
            <a:rPr lang="en-US" sz="2000" b="1" u="sng" dirty="0" smtClean="0"/>
            <a:t>PCA</a:t>
          </a:r>
          <a:endParaRPr lang="en-US" sz="2000" b="1" u="sng" dirty="0"/>
        </a:p>
      </dgm:t>
    </dgm:pt>
    <dgm:pt modelId="{DD6D3266-9866-48E6-9420-720EEB126849}" type="parTrans" cxnId="{242BE870-A3E9-4D64-B21B-8258AB152673}">
      <dgm:prSet/>
      <dgm:spPr/>
      <dgm:t>
        <a:bodyPr/>
        <a:lstStyle/>
        <a:p>
          <a:endParaRPr lang="en-US"/>
        </a:p>
      </dgm:t>
    </dgm:pt>
    <dgm:pt modelId="{CD907307-7604-4B4B-B376-622FC912D411}" type="sibTrans" cxnId="{242BE870-A3E9-4D64-B21B-8258AB152673}">
      <dgm:prSet/>
      <dgm:spPr/>
      <dgm:t>
        <a:bodyPr/>
        <a:lstStyle/>
        <a:p>
          <a:endParaRPr lang="en-US"/>
        </a:p>
      </dgm:t>
    </dgm:pt>
    <dgm:pt modelId="{89C062A6-6CDD-4F62-B548-C7A12C90A01A}">
      <dgm:prSet phldrT="[Texto]"/>
      <dgm:spPr/>
      <dgm:t>
        <a:bodyPr/>
        <a:lstStyle/>
        <a:p>
          <a:r>
            <a:rPr lang="en-US" dirty="0" smtClean="0"/>
            <a:t>Kernel PCA</a:t>
          </a:r>
          <a:endParaRPr lang="en-US" dirty="0"/>
        </a:p>
      </dgm:t>
    </dgm:pt>
    <dgm:pt modelId="{374F6C97-AFCC-4CA3-AA89-E64D9F478E18}" type="parTrans" cxnId="{EA6DF8BC-2EA3-4F25-915B-0C691CF83FAE}">
      <dgm:prSet/>
      <dgm:spPr/>
      <dgm:t>
        <a:bodyPr/>
        <a:lstStyle/>
        <a:p>
          <a:endParaRPr lang="en-US"/>
        </a:p>
      </dgm:t>
    </dgm:pt>
    <dgm:pt modelId="{5959E8CA-4C3F-40CD-9CAF-30E87F232D5E}" type="sibTrans" cxnId="{EA6DF8BC-2EA3-4F25-915B-0C691CF83FAE}">
      <dgm:prSet/>
      <dgm:spPr/>
      <dgm:t>
        <a:bodyPr/>
        <a:lstStyle/>
        <a:p>
          <a:endParaRPr lang="en-US"/>
        </a:p>
      </dgm:t>
    </dgm:pt>
    <dgm:pt modelId="{8A839DE7-1914-4187-B0BC-E49D4AE8F8C2}">
      <dgm:prSet phldrT="[Texto]"/>
      <dgm:spPr/>
      <dgm:t>
        <a:bodyPr/>
        <a:lstStyle/>
        <a:p>
          <a:r>
            <a:rPr lang="en-US" dirty="0" smtClean="0"/>
            <a:t>Diffusion Maps</a:t>
          </a:r>
          <a:endParaRPr lang="en-US" dirty="0"/>
        </a:p>
      </dgm:t>
    </dgm:pt>
    <dgm:pt modelId="{6F59D5F5-29D6-49A8-A3EE-B14F1126ABBB}" type="parTrans" cxnId="{3FC6545A-76EF-44F4-AB0D-068552231764}">
      <dgm:prSet/>
      <dgm:spPr/>
      <dgm:t>
        <a:bodyPr/>
        <a:lstStyle/>
        <a:p>
          <a:endParaRPr lang="en-US"/>
        </a:p>
      </dgm:t>
    </dgm:pt>
    <dgm:pt modelId="{200175B6-23E3-41DD-B681-531C58771E8D}" type="sibTrans" cxnId="{3FC6545A-76EF-44F4-AB0D-068552231764}">
      <dgm:prSet/>
      <dgm:spPr/>
      <dgm:t>
        <a:bodyPr/>
        <a:lstStyle/>
        <a:p>
          <a:endParaRPr lang="en-US"/>
        </a:p>
      </dgm:t>
    </dgm:pt>
    <dgm:pt modelId="{59C3320D-F5FB-49C1-9F08-A5D708E9A74D}">
      <dgm:prSet phldrT="[Texto]"/>
      <dgm:spPr/>
      <dgm:t>
        <a:bodyPr/>
        <a:lstStyle/>
        <a:p>
          <a:r>
            <a:rPr lang="en-US" dirty="0" smtClean="0"/>
            <a:t>LLE</a:t>
          </a:r>
          <a:endParaRPr lang="en-US" dirty="0"/>
        </a:p>
      </dgm:t>
    </dgm:pt>
    <dgm:pt modelId="{51E055EA-A574-47B6-AA85-489E2BAD0306}" type="parTrans" cxnId="{8E78F3AB-7CA5-4CD7-9609-0672A68AA8A3}">
      <dgm:prSet/>
      <dgm:spPr/>
      <dgm:t>
        <a:bodyPr/>
        <a:lstStyle/>
        <a:p>
          <a:endParaRPr lang="en-US"/>
        </a:p>
      </dgm:t>
    </dgm:pt>
    <dgm:pt modelId="{431BFB47-5D4A-42BF-B90A-F8E98161E5CD}" type="sibTrans" cxnId="{8E78F3AB-7CA5-4CD7-9609-0672A68AA8A3}">
      <dgm:prSet/>
      <dgm:spPr/>
      <dgm:t>
        <a:bodyPr/>
        <a:lstStyle/>
        <a:p>
          <a:endParaRPr lang="en-US"/>
        </a:p>
      </dgm:t>
    </dgm:pt>
    <dgm:pt modelId="{E1794293-0864-42D6-A578-8C391BB4BB5A}">
      <dgm:prSet phldrT="[Texto]"/>
      <dgm:spPr/>
      <dgm:t>
        <a:bodyPr/>
        <a:lstStyle/>
        <a:p>
          <a:r>
            <a:rPr lang="en-US" dirty="0" smtClean="0"/>
            <a:t>Laplacian </a:t>
          </a:r>
          <a:r>
            <a:rPr lang="en-US" dirty="0" err="1" smtClean="0"/>
            <a:t>Eigenmaps</a:t>
          </a:r>
          <a:endParaRPr lang="en-US" dirty="0"/>
        </a:p>
      </dgm:t>
    </dgm:pt>
    <dgm:pt modelId="{8CA7ED9F-D380-4262-9CB9-E7A7CBF41DE6}" type="parTrans" cxnId="{F3D4877C-DD21-47D3-BECF-32796B88E6C2}">
      <dgm:prSet/>
      <dgm:spPr/>
      <dgm:t>
        <a:bodyPr/>
        <a:lstStyle/>
        <a:p>
          <a:endParaRPr lang="en-US"/>
        </a:p>
      </dgm:t>
    </dgm:pt>
    <dgm:pt modelId="{6C0126E8-2506-4F25-ABC5-0AF6B891B07F}" type="sibTrans" cxnId="{F3D4877C-DD21-47D3-BECF-32796B88E6C2}">
      <dgm:prSet/>
      <dgm:spPr/>
      <dgm:t>
        <a:bodyPr/>
        <a:lstStyle/>
        <a:p>
          <a:endParaRPr lang="en-US"/>
        </a:p>
      </dgm:t>
    </dgm:pt>
    <dgm:pt modelId="{B5DF3762-A14A-4390-B8C8-88087EE1CC10}">
      <dgm:prSet phldrT="[Texto]"/>
      <dgm:spPr/>
      <dgm:t>
        <a:bodyPr/>
        <a:lstStyle/>
        <a:p>
          <a:r>
            <a:rPr lang="en-US" dirty="0" smtClean="0"/>
            <a:t>Hessian LLE</a:t>
          </a:r>
          <a:endParaRPr lang="en-US" dirty="0"/>
        </a:p>
      </dgm:t>
    </dgm:pt>
    <dgm:pt modelId="{2AABC5BD-4A19-4106-8190-23831D09FCB7}" type="parTrans" cxnId="{F40D5972-191F-4C80-8762-09506F8D42A5}">
      <dgm:prSet/>
      <dgm:spPr/>
      <dgm:t>
        <a:bodyPr/>
        <a:lstStyle/>
        <a:p>
          <a:endParaRPr lang="en-US"/>
        </a:p>
      </dgm:t>
    </dgm:pt>
    <dgm:pt modelId="{66335122-D7CF-470A-9EF3-BFF8146CD9BC}" type="sibTrans" cxnId="{F40D5972-191F-4C80-8762-09506F8D42A5}">
      <dgm:prSet/>
      <dgm:spPr/>
      <dgm:t>
        <a:bodyPr/>
        <a:lstStyle/>
        <a:p>
          <a:endParaRPr lang="en-US"/>
        </a:p>
      </dgm:t>
    </dgm:pt>
    <dgm:pt modelId="{754330B2-C1AF-40CB-AFD2-873FC0F70AF3}">
      <dgm:prSet phldrT="[Texto]"/>
      <dgm:spPr/>
      <dgm:t>
        <a:bodyPr/>
        <a:lstStyle/>
        <a:p>
          <a:r>
            <a:rPr lang="en-US" dirty="0" err="1" smtClean="0"/>
            <a:t>Sammon</a:t>
          </a:r>
          <a:r>
            <a:rPr lang="en-US" dirty="0" smtClean="0"/>
            <a:t> Mapping</a:t>
          </a:r>
          <a:endParaRPr lang="en-US" dirty="0"/>
        </a:p>
      </dgm:t>
    </dgm:pt>
    <dgm:pt modelId="{F1B4F396-26AF-4701-8428-F36563E07301}" type="parTrans" cxnId="{81C9922A-E8DF-4022-8226-B73FDA21069D}">
      <dgm:prSet/>
      <dgm:spPr/>
      <dgm:t>
        <a:bodyPr/>
        <a:lstStyle/>
        <a:p>
          <a:endParaRPr lang="en-US"/>
        </a:p>
      </dgm:t>
    </dgm:pt>
    <dgm:pt modelId="{58C233A9-32A7-483C-B932-BC303BE15F9A}" type="sibTrans" cxnId="{81C9922A-E8DF-4022-8226-B73FDA21069D}">
      <dgm:prSet/>
      <dgm:spPr/>
      <dgm:t>
        <a:bodyPr/>
        <a:lstStyle/>
        <a:p>
          <a:endParaRPr lang="en-US"/>
        </a:p>
      </dgm:t>
    </dgm:pt>
    <dgm:pt modelId="{8809AC4F-0435-4EAC-AE8C-B6832B7F42D3}">
      <dgm:prSet phldrT="[Texto]"/>
      <dgm:spPr/>
      <dgm:t>
        <a:bodyPr/>
        <a:lstStyle/>
        <a:p>
          <a:r>
            <a:rPr lang="en-US" dirty="0" smtClean="0"/>
            <a:t>LLC Man. Charting</a:t>
          </a:r>
          <a:endParaRPr lang="en-US" dirty="0"/>
        </a:p>
      </dgm:t>
    </dgm:pt>
    <dgm:pt modelId="{3F7A0DE1-B912-43B7-ADF1-F3D1238E81F4}" type="parTrans" cxnId="{917578C5-6450-48D9-A776-C6322D7FD105}">
      <dgm:prSet/>
      <dgm:spPr/>
      <dgm:t>
        <a:bodyPr/>
        <a:lstStyle/>
        <a:p>
          <a:endParaRPr lang="en-US"/>
        </a:p>
      </dgm:t>
    </dgm:pt>
    <dgm:pt modelId="{E8AFE361-6F68-4035-A6C8-A9BB7D0DA021}" type="sibTrans" cxnId="{917578C5-6450-48D9-A776-C6322D7FD105}">
      <dgm:prSet/>
      <dgm:spPr/>
      <dgm:t>
        <a:bodyPr/>
        <a:lstStyle/>
        <a:p>
          <a:endParaRPr lang="en-US"/>
        </a:p>
      </dgm:t>
    </dgm:pt>
    <dgm:pt modelId="{89AC24B6-6A33-4C7B-9CC5-9A5DC5AB80F1}">
      <dgm:prSet phldrT="[Texto]"/>
      <dgm:spPr/>
      <dgm:t>
        <a:bodyPr/>
        <a:lstStyle/>
        <a:p>
          <a:r>
            <a:rPr lang="en-US" dirty="0" err="1" smtClean="0"/>
            <a:t>Autoencoder</a:t>
          </a:r>
          <a:endParaRPr lang="en-US" dirty="0"/>
        </a:p>
      </dgm:t>
    </dgm:pt>
    <dgm:pt modelId="{9A35930E-C232-40FB-B26F-A897A2199A2F}" type="parTrans" cxnId="{4D290520-C9F5-47DE-BB01-B82B69F0D35C}">
      <dgm:prSet/>
      <dgm:spPr/>
      <dgm:t>
        <a:bodyPr/>
        <a:lstStyle/>
        <a:p>
          <a:endParaRPr lang="en-US"/>
        </a:p>
      </dgm:t>
    </dgm:pt>
    <dgm:pt modelId="{E6EA9B14-E9D4-4439-B559-5CB32556565D}" type="sibTrans" cxnId="{4D290520-C9F5-47DE-BB01-B82B69F0D35C}">
      <dgm:prSet/>
      <dgm:spPr/>
      <dgm:t>
        <a:bodyPr/>
        <a:lstStyle/>
        <a:p>
          <a:endParaRPr lang="en-US"/>
        </a:p>
      </dgm:t>
    </dgm:pt>
    <dgm:pt modelId="{79135F60-50E1-43FB-AC6C-56B2B0DADC96}" type="pres">
      <dgm:prSet presAssocID="{580AC1FD-9E9B-4A14-B9B8-3D2010D4CE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719FA7-F886-492E-9892-FA1FCCBA812A}" type="pres">
      <dgm:prSet presAssocID="{DF367E65-5A3A-473B-BE59-265D446287A5}" presName="root1" presStyleCnt="0"/>
      <dgm:spPr/>
    </dgm:pt>
    <dgm:pt modelId="{BC099EEF-A2B0-492E-A002-3C2F13BCD9DD}" type="pres">
      <dgm:prSet presAssocID="{DF367E65-5A3A-473B-BE59-265D446287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030DB9-9276-4F89-AA03-4588187F7E15}" type="pres">
      <dgm:prSet presAssocID="{DF367E65-5A3A-473B-BE59-265D446287A5}" presName="level2hierChild" presStyleCnt="0"/>
      <dgm:spPr/>
    </dgm:pt>
    <dgm:pt modelId="{8EA451DA-45F8-40FC-ADAB-F6265BD76D18}" type="pres">
      <dgm:prSet presAssocID="{F735C1BF-C33E-4C26-8C23-212181C3D4E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0E1514E-B7A6-4EA4-965F-30319ABF0BF9}" type="pres">
      <dgm:prSet presAssocID="{F735C1BF-C33E-4C26-8C23-212181C3D4E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AFACE8C-804A-419E-9E31-E93325EEB2AE}" type="pres">
      <dgm:prSet presAssocID="{C5C90547-80D9-4E60-B14D-FEF07E21D7A1}" presName="root2" presStyleCnt="0"/>
      <dgm:spPr/>
    </dgm:pt>
    <dgm:pt modelId="{384B2E59-FF83-487E-A6F3-A2179A8A4B29}" type="pres">
      <dgm:prSet presAssocID="{C5C90547-80D9-4E60-B14D-FEF07E21D7A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FD71AD-AD83-4AF3-98CA-DB8592969546}" type="pres">
      <dgm:prSet presAssocID="{C5C90547-80D9-4E60-B14D-FEF07E21D7A1}" presName="level3hierChild" presStyleCnt="0"/>
      <dgm:spPr/>
    </dgm:pt>
    <dgm:pt modelId="{EDBC9CFA-87FF-467D-9A56-BDFD62BD3228}" type="pres">
      <dgm:prSet presAssocID="{547C65CA-C20E-4B79-BD48-5507CEDDCBE6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1204A3A3-6DD6-47A7-A6D8-FC6884C8B661}" type="pres">
      <dgm:prSet presAssocID="{547C65CA-C20E-4B79-BD48-5507CEDDCBE6}" presName="connTx" presStyleLbl="parChTrans1D3" presStyleIdx="0" presStyleCnt="5"/>
      <dgm:spPr/>
      <dgm:t>
        <a:bodyPr/>
        <a:lstStyle/>
        <a:p>
          <a:endParaRPr lang="en-US"/>
        </a:p>
      </dgm:t>
    </dgm:pt>
    <dgm:pt modelId="{ACC2073E-061E-4D1F-9763-6BBC2A305C1A}" type="pres">
      <dgm:prSet presAssocID="{8763AF12-D5C5-4BB5-8572-146741A57D4A}" presName="root2" presStyleCnt="0"/>
      <dgm:spPr/>
    </dgm:pt>
    <dgm:pt modelId="{95332299-B551-48EE-B319-6574321274E3}" type="pres">
      <dgm:prSet presAssocID="{8763AF12-D5C5-4BB5-8572-146741A57D4A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05716A-7414-4278-9941-71A7A8A60987}" type="pres">
      <dgm:prSet presAssocID="{8763AF12-D5C5-4BB5-8572-146741A57D4A}" presName="level3hierChild" presStyleCnt="0"/>
      <dgm:spPr/>
    </dgm:pt>
    <dgm:pt modelId="{B5F3146A-AED7-400D-A793-90FDC88F2EFE}" type="pres">
      <dgm:prSet presAssocID="{28AEE5AF-37A0-4672-9F49-9345C68EDF7A}" presName="conn2-1" presStyleLbl="parChTrans1D4" presStyleIdx="0" presStyleCnt="17"/>
      <dgm:spPr/>
      <dgm:t>
        <a:bodyPr/>
        <a:lstStyle/>
        <a:p>
          <a:endParaRPr lang="en-US"/>
        </a:p>
      </dgm:t>
    </dgm:pt>
    <dgm:pt modelId="{61D8E513-2ECA-4ACD-869F-3AB18D4D5936}" type="pres">
      <dgm:prSet presAssocID="{28AEE5AF-37A0-4672-9F49-9345C68EDF7A}" presName="connTx" presStyleLbl="parChTrans1D4" presStyleIdx="0" presStyleCnt="17"/>
      <dgm:spPr/>
      <dgm:t>
        <a:bodyPr/>
        <a:lstStyle/>
        <a:p>
          <a:endParaRPr lang="en-US"/>
        </a:p>
      </dgm:t>
    </dgm:pt>
    <dgm:pt modelId="{42241AE5-3726-41E5-9760-CEABFC6064BD}" type="pres">
      <dgm:prSet presAssocID="{646543B4-2933-4B6C-8221-83AFC95A2F42}" presName="root2" presStyleCnt="0"/>
      <dgm:spPr/>
    </dgm:pt>
    <dgm:pt modelId="{521CEB2F-BAE1-4F26-B1EA-5EBB0AA1D51E}" type="pres">
      <dgm:prSet presAssocID="{646543B4-2933-4B6C-8221-83AFC95A2F42}" presName="LevelTwoTextNode" presStyleLbl="node4" presStyleIdx="0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A9CB18-8FD7-49E5-A8BA-5042E87E09A3}" type="pres">
      <dgm:prSet presAssocID="{646543B4-2933-4B6C-8221-83AFC95A2F42}" presName="level3hierChild" presStyleCnt="0"/>
      <dgm:spPr/>
    </dgm:pt>
    <dgm:pt modelId="{4223E2CE-EE41-4BC1-909B-5193120EC221}" type="pres">
      <dgm:prSet presAssocID="{DD6D3266-9866-48E6-9420-720EEB126849}" presName="conn2-1" presStyleLbl="parChTrans1D4" presStyleIdx="1" presStyleCnt="17"/>
      <dgm:spPr/>
      <dgm:t>
        <a:bodyPr/>
        <a:lstStyle/>
        <a:p>
          <a:endParaRPr lang="en-US"/>
        </a:p>
      </dgm:t>
    </dgm:pt>
    <dgm:pt modelId="{E786D649-8A9E-49C6-AAE2-9BA4333467F0}" type="pres">
      <dgm:prSet presAssocID="{DD6D3266-9866-48E6-9420-720EEB126849}" presName="connTx" presStyleLbl="parChTrans1D4" presStyleIdx="1" presStyleCnt="17"/>
      <dgm:spPr/>
      <dgm:t>
        <a:bodyPr/>
        <a:lstStyle/>
        <a:p>
          <a:endParaRPr lang="en-US"/>
        </a:p>
      </dgm:t>
    </dgm:pt>
    <dgm:pt modelId="{0DC9696C-A01B-40EF-940F-9D287FEC1D01}" type="pres">
      <dgm:prSet presAssocID="{71BFF42E-ECF3-4F4D-B3F5-820A990B50A9}" presName="root2" presStyleCnt="0"/>
      <dgm:spPr/>
    </dgm:pt>
    <dgm:pt modelId="{0B9B89F5-7A4C-4547-8F79-6D9F71625A88}" type="pres">
      <dgm:prSet presAssocID="{71BFF42E-ECF3-4F4D-B3F5-820A990B50A9}" presName="LevelTwoTextNode" presStyleLbl="node4" presStyleIdx="1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700218-EC96-4D60-AC13-134037940021}" type="pres">
      <dgm:prSet presAssocID="{71BFF42E-ECF3-4F4D-B3F5-820A990B50A9}" presName="level3hierChild" presStyleCnt="0"/>
      <dgm:spPr/>
    </dgm:pt>
    <dgm:pt modelId="{6CA6392D-38B0-464F-ADF8-9496842EA65E}" type="pres">
      <dgm:prSet presAssocID="{69317E0C-252C-43D6-928D-7154D6F3F182}" presName="conn2-1" presStyleLbl="parChTrans1D4" presStyleIdx="2" presStyleCnt="17"/>
      <dgm:spPr/>
      <dgm:t>
        <a:bodyPr/>
        <a:lstStyle/>
        <a:p>
          <a:endParaRPr lang="en-US"/>
        </a:p>
      </dgm:t>
    </dgm:pt>
    <dgm:pt modelId="{EE73B38A-4E5D-4177-A73D-C9FDD2A05769}" type="pres">
      <dgm:prSet presAssocID="{69317E0C-252C-43D6-928D-7154D6F3F182}" presName="connTx" presStyleLbl="parChTrans1D4" presStyleIdx="2" presStyleCnt="17"/>
      <dgm:spPr/>
      <dgm:t>
        <a:bodyPr/>
        <a:lstStyle/>
        <a:p>
          <a:endParaRPr lang="en-US"/>
        </a:p>
      </dgm:t>
    </dgm:pt>
    <dgm:pt modelId="{EC1C010B-9F63-411D-B6C6-D9202F077CA9}" type="pres">
      <dgm:prSet presAssocID="{F8F5E23E-4F7C-41DA-800A-8F03D9DA06C2}" presName="root2" presStyleCnt="0"/>
      <dgm:spPr/>
    </dgm:pt>
    <dgm:pt modelId="{CD107684-A3D0-4A34-A09A-DED2EA2FAAF9}" type="pres">
      <dgm:prSet presAssocID="{F8F5E23E-4F7C-41DA-800A-8F03D9DA06C2}" presName="LevelTwoTextNode" presStyleLbl="node4" presStyleIdx="2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44757A-C595-4F3E-83AC-E36142C1E815}" type="pres">
      <dgm:prSet presAssocID="{F8F5E23E-4F7C-41DA-800A-8F03D9DA06C2}" presName="level3hierChild" presStyleCnt="0"/>
      <dgm:spPr/>
    </dgm:pt>
    <dgm:pt modelId="{4EF1A69A-6B7A-4B41-BE2A-6A18E6D7DF7D}" type="pres">
      <dgm:prSet presAssocID="{27237DCE-5DB9-4090-ADBC-BCFFBF806A2C}" presName="conn2-1" presStyleLbl="parChTrans1D4" presStyleIdx="3" presStyleCnt="17"/>
      <dgm:spPr/>
      <dgm:t>
        <a:bodyPr/>
        <a:lstStyle/>
        <a:p>
          <a:endParaRPr lang="en-US"/>
        </a:p>
      </dgm:t>
    </dgm:pt>
    <dgm:pt modelId="{5DDB486B-5F19-43C7-808B-D0995206F93F}" type="pres">
      <dgm:prSet presAssocID="{27237DCE-5DB9-4090-ADBC-BCFFBF806A2C}" presName="connTx" presStyleLbl="parChTrans1D4" presStyleIdx="3" presStyleCnt="17"/>
      <dgm:spPr/>
      <dgm:t>
        <a:bodyPr/>
        <a:lstStyle/>
        <a:p>
          <a:endParaRPr lang="en-US"/>
        </a:p>
      </dgm:t>
    </dgm:pt>
    <dgm:pt modelId="{5353C092-3156-40C8-8BC8-9210EB0BE384}" type="pres">
      <dgm:prSet presAssocID="{8B620C3E-39F2-4CDF-A054-C59694574A40}" presName="root2" presStyleCnt="0"/>
      <dgm:spPr/>
    </dgm:pt>
    <dgm:pt modelId="{E2A9A18C-EEF0-4246-BB4B-AA6FED2EEBD7}" type="pres">
      <dgm:prSet presAssocID="{8B620C3E-39F2-4CDF-A054-C59694574A40}" presName="LevelTwoTextNode" presStyleLbl="node4" presStyleIdx="3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1DD4D-CC03-4C39-A24B-293C1AC4C111}" type="pres">
      <dgm:prSet presAssocID="{8B620C3E-39F2-4CDF-A054-C59694574A40}" presName="level3hierChild" presStyleCnt="0"/>
      <dgm:spPr/>
    </dgm:pt>
    <dgm:pt modelId="{92DB4A57-8D7A-49CE-9240-4A672733652C}" type="pres">
      <dgm:prSet presAssocID="{ED1A7E8A-3943-46D0-81C7-52679A7CE102}" presName="conn2-1" presStyleLbl="parChTrans1D4" presStyleIdx="4" presStyleCnt="17"/>
      <dgm:spPr/>
      <dgm:t>
        <a:bodyPr/>
        <a:lstStyle/>
        <a:p>
          <a:endParaRPr lang="en-US"/>
        </a:p>
      </dgm:t>
    </dgm:pt>
    <dgm:pt modelId="{FCD5A4B4-ABED-45CC-B365-70E6E228A0EB}" type="pres">
      <dgm:prSet presAssocID="{ED1A7E8A-3943-46D0-81C7-52679A7CE102}" presName="connTx" presStyleLbl="parChTrans1D4" presStyleIdx="4" presStyleCnt="17"/>
      <dgm:spPr/>
      <dgm:t>
        <a:bodyPr/>
        <a:lstStyle/>
        <a:p>
          <a:endParaRPr lang="en-US"/>
        </a:p>
      </dgm:t>
    </dgm:pt>
    <dgm:pt modelId="{A24112D4-C1D6-4CA1-B125-1B7F544B52FE}" type="pres">
      <dgm:prSet presAssocID="{E9337BF5-2418-4E1D-A3EE-D5A38039A00F}" presName="root2" presStyleCnt="0"/>
      <dgm:spPr/>
    </dgm:pt>
    <dgm:pt modelId="{2412B4EF-9B0E-436C-BFAD-862308DDB255}" type="pres">
      <dgm:prSet presAssocID="{E9337BF5-2418-4E1D-A3EE-D5A38039A00F}" presName="LevelTwoTextNode" presStyleLbl="node4" presStyleIdx="4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7901B0-F71E-4D15-A5FF-8E5AF5968FF8}" type="pres">
      <dgm:prSet presAssocID="{E9337BF5-2418-4E1D-A3EE-D5A38039A00F}" presName="level3hierChild" presStyleCnt="0"/>
      <dgm:spPr/>
    </dgm:pt>
    <dgm:pt modelId="{35BC7C96-0615-40E2-951E-F30CD1D6F35B}" type="pres">
      <dgm:prSet presAssocID="{374F6C97-AFCC-4CA3-AA89-E64D9F478E18}" presName="conn2-1" presStyleLbl="parChTrans1D4" presStyleIdx="5" presStyleCnt="17"/>
      <dgm:spPr/>
      <dgm:t>
        <a:bodyPr/>
        <a:lstStyle/>
        <a:p>
          <a:endParaRPr lang="en-US"/>
        </a:p>
      </dgm:t>
    </dgm:pt>
    <dgm:pt modelId="{99168B43-F3DB-449F-AB13-DDBF8A3EBAF9}" type="pres">
      <dgm:prSet presAssocID="{374F6C97-AFCC-4CA3-AA89-E64D9F478E18}" presName="connTx" presStyleLbl="parChTrans1D4" presStyleIdx="5" presStyleCnt="17"/>
      <dgm:spPr/>
      <dgm:t>
        <a:bodyPr/>
        <a:lstStyle/>
        <a:p>
          <a:endParaRPr lang="en-US"/>
        </a:p>
      </dgm:t>
    </dgm:pt>
    <dgm:pt modelId="{8C7BD885-4F18-4670-BE8B-99379CD2F66D}" type="pres">
      <dgm:prSet presAssocID="{89C062A6-6CDD-4F62-B548-C7A12C90A01A}" presName="root2" presStyleCnt="0"/>
      <dgm:spPr/>
    </dgm:pt>
    <dgm:pt modelId="{64DF3AC9-0FAF-4136-87AA-0DDAC0682742}" type="pres">
      <dgm:prSet presAssocID="{89C062A6-6CDD-4F62-B548-C7A12C90A01A}" presName="LevelTwoTextNode" presStyleLbl="node4" presStyleIdx="5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8D0FF-EFBC-47B8-A7F2-0A12C13A6C3E}" type="pres">
      <dgm:prSet presAssocID="{89C062A6-6CDD-4F62-B548-C7A12C90A01A}" presName="level3hierChild" presStyleCnt="0"/>
      <dgm:spPr/>
    </dgm:pt>
    <dgm:pt modelId="{12604BB8-30CD-4D16-9154-171C4D4BBEA4}" type="pres">
      <dgm:prSet presAssocID="{3FC0D3AC-19EA-40D2-BED1-65153A993FB4}" presName="conn2-1" presStyleLbl="parChTrans1D4" presStyleIdx="6" presStyleCnt="17"/>
      <dgm:spPr/>
      <dgm:t>
        <a:bodyPr/>
        <a:lstStyle/>
        <a:p>
          <a:endParaRPr lang="en-US"/>
        </a:p>
      </dgm:t>
    </dgm:pt>
    <dgm:pt modelId="{EE76B8B4-9920-492B-8AD7-37CECFF0D7BA}" type="pres">
      <dgm:prSet presAssocID="{3FC0D3AC-19EA-40D2-BED1-65153A993FB4}" presName="connTx" presStyleLbl="parChTrans1D4" presStyleIdx="6" presStyleCnt="17"/>
      <dgm:spPr/>
      <dgm:t>
        <a:bodyPr/>
        <a:lstStyle/>
        <a:p>
          <a:endParaRPr lang="en-US"/>
        </a:p>
      </dgm:t>
    </dgm:pt>
    <dgm:pt modelId="{2ADD12F3-1472-4825-8D9F-B61BA88C9E28}" type="pres">
      <dgm:prSet presAssocID="{52AA5194-5C84-4717-9BFA-E72069396876}" presName="root2" presStyleCnt="0"/>
      <dgm:spPr/>
    </dgm:pt>
    <dgm:pt modelId="{B030E1B2-50C9-4FE0-981B-DAB34607272B}" type="pres">
      <dgm:prSet presAssocID="{52AA5194-5C84-4717-9BFA-E72069396876}" presName="LevelTwoTextNode" presStyleLbl="node4" presStyleIdx="6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3587F0-38E5-43DC-893D-E62E51B3B200}" type="pres">
      <dgm:prSet presAssocID="{52AA5194-5C84-4717-9BFA-E72069396876}" presName="level3hierChild" presStyleCnt="0"/>
      <dgm:spPr/>
    </dgm:pt>
    <dgm:pt modelId="{B09DB99A-BC35-417A-9474-B79CF1E54620}" type="pres">
      <dgm:prSet presAssocID="{6F59D5F5-29D6-49A8-A3EE-B14F1126ABBB}" presName="conn2-1" presStyleLbl="parChTrans1D4" presStyleIdx="7" presStyleCnt="17"/>
      <dgm:spPr/>
      <dgm:t>
        <a:bodyPr/>
        <a:lstStyle/>
        <a:p>
          <a:endParaRPr lang="en-US"/>
        </a:p>
      </dgm:t>
    </dgm:pt>
    <dgm:pt modelId="{BED270D7-6D32-45BC-866B-C50D7BB4C82B}" type="pres">
      <dgm:prSet presAssocID="{6F59D5F5-29D6-49A8-A3EE-B14F1126ABBB}" presName="connTx" presStyleLbl="parChTrans1D4" presStyleIdx="7" presStyleCnt="17"/>
      <dgm:spPr/>
      <dgm:t>
        <a:bodyPr/>
        <a:lstStyle/>
        <a:p>
          <a:endParaRPr lang="en-US"/>
        </a:p>
      </dgm:t>
    </dgm:pt>
    <dgm:pt modelId="{6532B021-3A3C-431F-A4E9-8AFCA66A6E71}" type="pres">
      <dgm:prSet presAssocID="{8A839DE7-1914-4187-B0BC-E49D4AE8F8C2}" presName="root2" presStyleCnt="0"/>
      <dgm:spPr/>
    </dgm:pt>
    <dgm:pt modelId="{5B9F5B32-26A1-4BFA-A69E-E9AB2D05BA2F}" type="pres">
      <dgm:prSet presAssocID="{8A839DE7-1914-4187-B0BC-E49D4AE8F8C2}" presName="LevelTwoTextNode" presStyleLbl="node4" presStyleIdx="7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B5B688-B27E-486F-A976-14E878E8B945}" type="pres">
      <dgm:prSet presAssocID="{8A839DE7-1914-4187-B0BC-E49D4AE8F8C2}" presName="level3hierChild" presStyleCnt="0"/>
      <dgm:spPr/>
    </dgm:pt>
    <dgm:pt modelId="{403C6675-7386-47F1-9BF2-39BDEF36B401}" type="pres">
      <dgm:prSet presAssocID="{BA5CC91A-4869-49BB-A065-C3717936DC00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389DA762-2D05-4A21-AB55-C24FEA9CCEF1}" type="pres">
      <dgm:prSet presAssocID="{BA5CC91A-4869-49BB-A065-C3717936DC00}" presName="connTx" presStyleLbl="parChTrans1D3" presStyleIdx="1" presStyleCnt="5"/>
      <dgm:spPr/>
      <dgm:t>
        <a:bodyPr/>
        <a:lstStyle/>
        <a:p>
          <a:endParaRPr lang="en-US"/>
        </a:p>
      </dgm:t>
    </dgm:pt>
    <dgm:pt modelId="{50441814-B0A6-4779-95EF-8BBBCD971C8B}" type="pres">
      <dgm:prSet presAssocID="{7C1A4849-8227-4638-BF79-D52B95670446}" presName="root2" presStyleCnt="0"/>
      <dgm:spPr/>
    </dgm:pt>
    <dgm:pt modelId="{7B0E1A36-47EE-488D-BAFA-83D4A5EB2BA2}" type="pres">
      <dgm:prSet presAssocID="{7C1A4849-8227-4638-BF79-D52B95670446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AAD31-3EE7-4474-9BA5-7495F40E2AE4}" type="pres">
      <dgm:prSet presAssocID="{7C1A4849-8227-4638-BF79-D52B95670446}" presName="level3hierChild" presStyleCnt="0"/>
      <dgm:spPr/>
    </dgm:pt>
    <dgm:pt modelId="{B2D7F73E-6A6F-4701-A42E-9B42BFFC3ED4}" type="pres">
      <dgm:prSet presAssocID="{8A4C39E9-F2DC-47AB-8325-B135AACE4B7D}" presName="conn2-1" presStyleLbl="parChTrans1D4" presStyleIdx="8" presStyleCnt="17"/>
      <dgm:spPr/>
      <dgm:t>
        <a:bodyPr/>
        <a:lstStyle/>
        <a:p>
          <a:endParaRPr lang="en-US"/>
        </a:p>
      </dgm:t>
    </dgm:pt>
    <dgm:pt modelId="{71E6188B-C35F-48FD-B098-6F292CBCF4BA}" type="pres">
      <dgm:prSet presAssocID="{8A4C39E9-F2DC-47AB-8325-B135AACE4B7D}" presName="connTx" presStyleLbl="parChTrans1D4" presStyleIdx="8" presStyleCnt="17"/>
      <dgm:spPr/>
      <dgm:t>
        <a:bodyPr/>
        <a:lstStyle/>
        <a:p>
          <a:endParaRPr lang="en-US"/>
        </a:p>
      </dgm:t>
    </dgm:pt>
    <dgm:pt modelId="{165D47A8-AA56-4ACA-B158-01B73522C693}" type="pres">
      <dgm:prSet presAssocID="{E38278DF-0D16-45D1-A236-020B602211C0}" presName="root2" presStyleCnt="0"/>
      <dgm:spPr/>
    </dgm:pt>
    <dgm:pt modelId="{8349EA2A-1F53-4A20-B288-045AF1CBF6B1}" type="pres">
      <dgm:prSet presAssocID="{E38278DF-0D16-45D1-A236-020B602211C0}" presName="LevelTwoTextNode" presStyleLbl="node4" presStyleIdx="8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92484A-7D53-47A0-8D9E-DA8E513B116B}" type="pres">
      <dgm:prSet presAssocID="{E38278DF-0D16-45D1-A236-020B602211C0}" presName="level3hierChild" presStyleCnt="0"/>
      <dgm:spPr/>
    </dgm:pt>
    <dgm:pt modelId="{BC2294A4-E64B-4F9A-B01B-819FA520D0CE}" type="pres">
      <dgm:prSet presAssocID="{51E055EA-A574-47B6-AA85-489E2BAD0306}" presName="conn2-1" presStyleLbl="parChTrans1D4" presStyleIdx="9" presStyleCnt="17"/>
      <dgm:spPr/>
      <dgm:t>
        <a:bodyPr/>
        <a:lstStyle/>
        <a:p>
          <a:endParaRPr lang="en-US"/>
        </a:p>
      </dgm:t>
    </dgm:pt>
    <dgm:pt modelId="{98B595C1-1898-474B-A576-0B92F26B65EA}" type="pres">
      <dgm:prSet presAssocID="{51E055EA-A574-47B6-AA85-489E2BAD0306}" presName="connTx" presStyleLbl="parChTrans1D4" presStyleIdx="9" presStyleCnt="17"/>
      <dgm:spPr/>
      <dgm:t>
        <a:bodyPr/>
        <a:lstStyle/>
        <a:p>
          <a:endParaRPr lang="en-US"/>
        </a:p>
      </dgm:t>
    </dgm:pt>
    <dgm:pt modelId="{32C57B04-7C47-4190-8B3D-DCC07BEEA51E}" type="pres">
      <dgm:prSet presAssocID="{59C3320D-F5FB-49C1-9F08-A5D708E9A74D}" presName="root2" presStyleCnt="0"/>
      <dgm:spPr/>
    </dgm:pt>
    <dgm:pt modelId="{7D7DB370-B81F-4B31-82DE-B66A380DE204}" type="pres">
      <dgm:prSet presAssocID="{59C3320D-F5FB-49C1-9F08-A5D708E9A74D}" presName="LevelTwoTextNode" presStyleLbl="node4" presStyleIdx="9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2FD5AA-A385-431B-9479-745A8C7EA4C3}" type="pres">
      <dgm:prSet presAssocID="{59C3320D-F5FB-49C1-9F08-A5D708E9A74D}" presName="level3hierChild" presStyleCnt="0"/>
      <dgm:spPr/>
    </dgm:pt>
    <dgm:pt modelId="{E5042481-AB7C-4467-A9F9-BEA66C262D9A}" type="pres">
      <dgm:prSet presAssocID="{4FF982A6-CB7F-4AF1-B35D-D7BF99A1E060}" presName="conn2-1" presStyleLbl="parChTrans1D4" presStyleIdx="10" presStyleCnt="17"/>
      <dgm:spPr/>
      <dgm:t>
        <a:bodyPr/>
        <a:lstStyle/>
        <a:p>
          <a:endParaRPr lang="en-US"/>
        </a:p>
      </dgm:t>
    </dgm:pt>
    <dgm:pt modelId="{3D9BD821-BED9-41C6-B5BC-48CB85EB2633}" type="pres">
      <dgm:prSet presAssocID="{4FF982A6-CB7F-4AF1-B35D-D7BF99A1E060}" presName="connTx" presStyleLbl="parChTrans1D4" presStyleIdx="10" presStyleCnt="17"/>
      <dgm:spPr/>
      <dgm:t>
        <a:bodyPr/>
        <a:lstStyle/>
        <a:p>
          <a:endParaRPr lang="en-US"/>
        </a:p>
      </dgm:t>
    </dgm:pt>
    <dgm:pt modelId="{D4019F6D-23DD-4C76-A056-042AE217261B}" type="pres">
      <dgm:prSet presAssocID="{145F2B24-468B-49E1-A36B-CDEF4A0627A0}" presName="root2" presStyleCnt="0"/>
      <dgm:spPr/>
    </dgm:pt>
    <dgm:pt modelId="{C449ECF8-6B1E-4A29-90F3-7761D40737FC}" type="pres">
      <dgm:prSet presAssocID="{145F2B24-468B-49E1-A36B-CDEF4A0627A0}" presName="LevelTwoTextNode" presStyleLbl="node4" presStyleIdx="10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97B11F-185E-45CC-A1D5-57A25B2E3F47}" type="pres">
      <dgm:prSet presAssocID="{145F2B24-468B-49E1-A36B-CDEF4A0627A0}" presName="level3hierChild" presStyleCnt="0"/>
      <dgm:spPr/>
    </dgm:pt>
    <dgm:pt modelId="{BFB64D05-0107-4955-9602-41551D0296C5}" type="pres">
      <dgm:prSet presAssocID="{8CA7ED9F-D380-4262-9CB9-E7A7CBF41DE6}" presName="conn2-1" presStyleLbl="parChTrans1D4" presStyleIdx="11" presStyleCnt="17"/>
      <dgm:spPr/>
      <dgm:t>
        <a:bodyPr/>
        <a:lstStyle/>
        <a:p>
          <a:endParaRPr lang="en-US"/>
        </a:p>
      </dgm:t>
    </dgm:pt>
    <dgm:pt modelId="{E5CD04FC-24B2-4381-A7F5-B91DF2602907}" type="pres">
      <dgm:prSet presAssocID="{8CA7ED9F-D380-4262-9CB9-E7A7CBF41DE6}" presName="connTx" presStyleLbl="parChTrans1D4" presStyleIdx="11" presStyleCnt="17"/>
      <dgm:spPr/>
      <dgm:t>
        <a:bodyPr/>
        <a:lstStyle/>
        <a:p>
          <a:endParaRPr lang="en-US"/>
        </a:p>
      </dgm:t>
    </dgm:pt>
    <dgm:pt modelId="{DFECDA9A-9717-4E61-BA55-6A99337953B1}" type="pres">
      <dgm:prSet presAssocID="{E1794293-0864-42D6-A578-8C391BB4BB5A}" presName="root2" presStyleCnt="0"/>
      <dgm:spPr/>
    </dgm:pt>
    <dgm:pt modelId="{8D07DDE0-3080-4C54-9F3F-FF88EAA2351A}" type="pres">
      <dgm:prSet presAssocID="{E1794293-0864-42D6-A578-8C391BB4BB5A}" presName="LevelTwoTextNode" presStyleLbl="node4" presStyleIdx="11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08B35-D294-4308-ABB1-46B4F1741606}" type="pres">
      <dgm:prSet presAssocID="{E1794293-0864-42D6-A578-8C391BB4BB5A}" presName="level3hierChild" presStyleCnt="0"/>
      <dgm:spPr/>
    </dgm:pt>
    <dgm:pt modelId="{6D792767-1CEB-45B5-AE67-1BB3DCA957DE}" type="pres">
      <dgm:prSet presAssocID="{487C2635-78E4-4B6A-81B7-A8F7DBBDC570}" presName="conn2-1" presStyleLbl="parChTrans1D4" presStyleIdx="12" presStyleCnt="17"/>
      <dgm:spPr/>
      <dgm:t>
        <a:bodyPr/>
        <a:lstStyle/>
        <a:p>
          <a:endParaRPr lang="en-US"/>
        </a:p>
      </dgm:t>
    </dgm:pt>
    <dgm:pt modelId="{4F7BDBD7-B54B-4ABB-96EE-201440AED28F}" type="pres">
      <dgm:prSet presAssocID="{487C2635-78E4-4B6A-81B7-A8F7DBBDC570}" presName="connTx" presStyleLbl="parChTrans1D4" presStyleIdx="12" presStyleCnt="17"/>
      <dgm:spPr/>
      <dgm:t>
        <a:bodyPr/>
        <a:lstStyle/>
        <a:p>
          <a:endParaRPr lang="en-US"/>
        </a:p>
      </dgm:t>
    </dgm:pt>
    <dgm:pt modelId="{77181973-5383-40BA-958F-F57DE3188273}" type="pres">
      <dgm:prSet presAssocID="{92D66982-E4AC-4B18-8C66-FC95725E6DD7}" presName="root2" presStyleCnt="0"/>
      <dgm:spPr/>
    </dgm:pt>
    <dgm:pt modelId="{71F389CD-9A82-4201-AE96-590BC2D02515}" type="pres">
      <dgm:prSet presAssocID="{92D66982-E4AC-4B18-8C66-FC95725E6DD7}" presName="LevelTwoTextNode" presStyleLbl="node4" presStyleIdx="12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8AF9F7-6BE0-402A-9696-3B02A764B499}" type="pres">
      <dgm:prSet presAssocID="{92D66982-E4AC-4B18-8C66-FC95725E6DD7}" presName="level3hierChild" presStyleCnt="0"/>
      <dgm:spPr/>
    </dgm:pt>
    <dgm:pt modelId="{51EE29AE-78BC-4980-804D-6E2BF75C8372}" type="pres">
      <dgm:prSet presAssocID="{2AABC5BD-4A19-4106-8190-23831D09FCB7}" presName="conn2-1" presStyleLbl="parChTrans1D4" presStyleIdx="13" presStyleCnt="17"/>
      <dgm:spPr/>
      <dgm:t>
        <a:bodyPr/>
        <a:lstStyle/>
        <a:p>
          <a:endParaRPr lang="en-US"/>
        </a:p>
      </dgm:t>
    </dgm:pt>
    <dgm:pt modelId="{296EDC24-3619-4E67-8AD3-A398E645AF19}" type="pres">
      <dgm:prSet presAssocID="{2AABC5BD-4A19-4106-8190-23831D09FCB7}" presName="connTx" presStyleLbl="parChTrans1D4" presStyleIdx="13" presStyleCnt="17"/>
      <dgm:spPr/>
      <dgm:t>
        <a:bodyPr/>
        <a:lstStyle/>
        <a:p>
          <a:endParaRPr lang="en-US"/>
        </a:p>
      </dgm:t>
    </dgm:pt>
    <dgm:pt modelId="{8E06B367-8DE4-4FE0-8927-5FC214068C18}" type="pres">
      <dgm:prSet presAssocID="{B5DF3762-A14A-4390-B8C8-88087EE1CC10}" presName="root2" presStyleCnt="0"/>
      <dgm:spPr/>
    </dgm:pt>
    <dgm:pt modelId="{AC3A3F6A-4619-4EE9-B6A0-F41FE243B608}" type="pres">
      <dgm:prSet presAssocID="{B5DF3762-A14A-4390-B8C8-88087EE1CC10}" presName="LevelTwoTextNode" presStyleLbl="node4" presStyleIdx="13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BE4767-FABC-472F-BEE7-902062282B53}" type="pres">
      <dgm:prSet presAssocID="{B5DF3762-A14A-4390-B8C8-88087EE1CC10}" presName="level3hierChild" presStyleCnt="0"/>
      <dgm:spPr/>
    </dgm:pt>
    <dgm:pt modelId="{7D56D277-67AA-4482-AA71-76F4C0D461EA}" type="pres">
      <dgm:prSet presAssocID="{BDD0710C-0368-48CA-A023-5ADF0B67FDE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9E928CE-89B4-4966-A46E-D275519020CB}" type="pres">
      <dgm:prSet presAssocID="{BDD0710C-0368-48CA-A023-5ADF0B67FDE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7D8C065-BE99-41C2-B044-3007CE3A8C1B}" type="pres">
      <dgm:prSet presAssocID="{EEBA4AAF-9AED-4EFE-BD6A-3952BA6EEF73}" presName="root2" presStyleCnt="0"/>
      <dgm:spPr/>
    </dgm:pt>
    <dgm:pt modelId="{0372B03B-78F4-47E4-BCA4-561AA318FD92}" type="pres">
      <dgm:prSet presAssocID="{EEBA4AAF-9AED-4EFE-BD6A-3952BA6EEF7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E0B1A6-DA80-4D70-8CFC-0DCC1AF12D24}" type="pres">
      <dgm:prSet presAssocID="{EEBA4AAF-9AED-4EFE-BD6A-3952BA6EEF73}" presName="level3hierChild" presStyleCnt="0"/>
      <dgm:spPr/>
    </dgm:pt>
    <dgm:pt modelId="{2D2739DB-F35E-44B7-BE63-65C2B3DEAB2B}" type="pres">
      <dgm:prSet presAssocID="{42275C99-C9F0-4080-ACBA-477992617D93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C3BBE114-E079-45FD-BDCC-CF8C9FBF0FE4}" type="pres">
      <dgm:prSet presAssocID="{42275C99-C9F0-4080-ACBA-477992617D93}" presName="connTx" presStyleLbl="parChTrans1D3" presStyleIdx="2" presStyleCnt="5"/>
      <dgm:spPr/>
      <dgm:t>
        <a:bodyPr/>
        <a:lstStyle/>
        <a:p>
          <a:endParaRPr lang="en-US"/>
        </a:p>
      </dgm:t>
    </dgm:pt>
    <dgm:pt modelId="{5F6998FD-5F88-4E94-8ABE-794BD906FAE1}" type="pres">
      <dgm:prSet presAssocID="{4161C638-7319-475A-B83D-C22664E2DE1B}" presName="root2" presStyleCnt="0"/>
      <dgm:spPr/>
    </dgm:pt>
    <dgm:pt modelId="{7196588B-AF64-488E-A59D-55E5988FD75F}" type="pres">
      <dgm:prSet presAssocID="{4161C638-7319-475A-B83D-C22664E2DE1B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8ECA0-152F-4963-94D0-9A02DD05AFA4}" type="pres">
      <dgm:prSet presAssocID="{4161C638-7319-475A-B83D-C22664E2DE1B}" presName="level3hierChild" presStyleCnt="0"/>
      <dgm:spPr/>
    </dgm:pt>
    <dgm:pt modelId="{F5C917F1-6A1E-4FAB-B6AE-EFAB7DE3E5B1}" type="pres">
      <dgm:prSet presAssocID="{F1B4F396-26AF-4701-8428-F36563E07301}" presName="conn2-1" presStyleLbl="parChTrans1D4" presStyleIdx="14" presStyleCnt="17"/>
      <dgm:spPr/>
      <dgm:t>
        <a:bodyPr/>
        <a:lstStyle/>
        <a:p>
          <a:endParaRPr lang="en-US"/>
        </a:p>
      </dgm:t>
    </dgm:pt>
    <dgm:pt modelId="{714C7143-A356-4678-B615-C6E46689BF28}" type="pres">
      <dgm:prSet presAssocID="{F1B4F396-26AF-4701-8428-F36563E07301}" presName="connTx" presStyleLbl="parChTrans1D4" presStyleIdx="14" presStyleCnt="17"/>
      <dgm:spPr/>
      <dgm:t>
        <a:bodyPr/>
        <a:lstStyle/>
        <a:p>
          <a:endParaRPr lang="en-US"/>
        </a:p>
      </dgm:t>
    </dgm:pt>
    <dgm:pt modelId="{790EB2B0-23AB-4EB7-BB65-CF745F616288}" type="pres">
      <dgm:prSet presAssocID="{754330B2-C1AF-40CB-AFD2-873FC0F70AF3}" presName="root2" presStyleCnt="0"/>
      <dgm:spPr/>
    </dgm:pt>
    <dgm:pt modelId="{0D991754-D522-4108-B009-E3939346CDB5}" type="pres">
      <dgm:prSet presAssocID="{754330B2-C1AF-40CB-AFD2-873FC0F70AF3}" presName="LevelTwoTextNode" presStyleLbl="node4" presStyleIdx="14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209E87-97F9-4803-9F22-84AE037A48FD}" type="pres">
      <dgm:prSet presAssocID="{754330B2-C1AF-40CB-AFD2-873FC0F70AF3}" presName="level3hierChild" presStyleCnt="0"/>
      <dgm:spPr/>
    </dgm:pt>
    <dgm:pt modelId="{B5545ED3-BF07-4A4B-A7BA-B2B745B0FFF4}" type="pres">
      <dgm:prSet presAssocID="{095AC7C1-1258-42F8-AA2F-B7CEF3BF7141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BC63E5D5-E938-43A2-B601-690578B2BBE4}" type="pres">
      <dgm:prSet presAssocID="{095AC7C1-1258-42F8-AA2F-B7CEF3BF7141}" presName="connTx" presStyleLbl="parChTrans1D3" presStyleIdx="3" presStyleCnt="5"/>
      <dgm:spPr/>
      <dgm:t>
        <a:bodyPr/>
        <a:lstStyle/>
        <a:p>
          <a:endParaRPr lang="en-US"/>
        </a:p>
      </dgm:t>
    </dgm:pt>
    <dgm:pt modelId="{8F473D05-9E77-48BA-BE4E-1884F4E6D165}" type="pres">
      <dgm:prSet presAssocID="{AEEECC52-C499-4435-B63C-2932AAB7D6F0}" presName="root2" presStyleCnt="0"/>
      <dgm:spPr/>
    </dgm:pt>
    <dgm:pt modelId="{0DEFD367-46ED-43B9-B913-07BB6082F370}" type="pres">
      <dgm:prSet presAssocID="{AEEECC52-C499-4435-B63C-2932AAB7D6F0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E93EE4-C5B7-4ADF-AEF9-B0E91D87B67A}" type="pres">
      <dgm:prSet presAssocID="{AEEECC52-C499-4435-B63C-2932AAB7D6F0}" presName="level3hierChild" presStyleCnt="0"/>
      <dgm:spPr/>
    </dgm:pt>
    <dgm:pt modelId="{ED61C80F-42F9-4817-ABCA-C8BA13029684}" type="pres">
      <dgm:prSet presAssocID="{3F7A0DE1-B912-43B7-ADF1-F3D1238E81F4}" presName="conn2-1" presStyleLbl="parChTrans1D4" presStyleIdx="15" presStyleCnt="17"/>
      <dgm:spPr/>
      <dgm:t>
        <a:bodyPr/>
        <a:lstStyle/>
        <a:p>
          <a:endParaRPr lang="en-US"/>
        </a:p>
      </dgm:t>
    </dgm:pt>
    <dgm:pt modelId="{5A3B841F-4722-4611-AC3C-79882D90F52B}" type="pres">
      <dgm:prSet presAssocID="{3F7A0DE1-B912-43B7-ADF1-F3D1238E81F4}" presName="connTx" presStyleLbl="parChTrans1D4" presStyleIdx="15" presStyleCnt="17"/>
      <dgm:spPr/>
      <dgm:t>
        <a:bodyPr/>
        <a:lstStyle/>
        <a:p>
          <a:endParaRPr lang="en-US"/>
        </a:p>
      </dgm:t>
    </dgm:pt>
    <dgm:pt modelId="{A19A7B4F-FCAC-4609-A1D6-DD12D530EB09}" type="pres">
      <dgm:prSet presAssocID="{8809AC4F-0435-4EAC-AE8C-B6832B7F42D3}" presName="root2" presStyleCnt="0"/>
      <dgm:spPr/>
    </dgm:pt>
    <dgm:pt modelId="{385AD14C-759F-4D21-B351-518D06F614A2}" type="pres">
      <dgm:prSet presAssocID="{8809AC4F-0435-4EAC-AE8C-B6832B7F42D3}" presName="LevelTwoTextNode" presStyleLbl="node4" presStyleIdx="15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2335E3-E7D4-4BF6-A343-1BA13B54DA54}" type="pres">
      <dgm:prSet presAssocID="{8809AC4F-0435-4EAC-AE8C-B6832B7F42D3}" presName="level3hierChild" presStyleCnt="0"/>
      <dgm:spPr/>
    </dgm:pt>
    <dgm:pt modelId="{71750899-7427-4B53-B099-93E5E6537F05}" type="pres">
      <dgm:prSet presAssocID="{1B9DA198-FADC-4394-982D-EA2CAB3A06DF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4E85CB7C-6534-4A91-90F5-1573CFEC92CA}" type="pres">
      <dgm:prSet presAssocID="{1B9DA198-FADC-4394-982D-EA2CAB3A06DF}" presName="connTx" presStyleLbl="parChTrans1D3" presStyleIdx="4" presStyleCnt="5"/>
      <dgm:spPr/>
      <dgm:t>
        <a:bodyPr/>
        <a:lstStyle/>
        <a:p>
          <a:endParaRPr lang="en-US"/>
        </a:p>
      </dgm:t>
    </dgm:pt>
    <dgm:pt modelId="{207AF252-3C6D-450C-8547-E558F2E94B20}" type="pres">
      <dgm:prSet presAssocID="{454C1EB5-4E74-4427-8F98-E174B14ABB2A}" presName="root2" presStyleCnt="0"/>
      <dgm:spPr/>
    </dgm:pt>
    <dgm:pt modelId="{A0D76214-82D4-4F5B-AED5-5FB920312C74}" type="pres">
      <dgm:prSet presAssocID="{454C1EB5-4E74-4427-8F98-E174B14ABB2A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3B3433-F3B1-4D57-A22E-49005A652581}" type="pres">
      <dgm:prSet presAssocID="{454C1EB5-4E74-4427-8F98-E174B14ABB2A}" presName="level3hierChild" presStyleCnt="0"/>
      <dgm:spPr/>
    </dgm:pt>
    <dgm:pt modelId="{B08B7907-0D9C-49E3-8D7D-ED85667A9EC3}" type="pres">
      <dgm:prSet presAssocID="{9A35930E-C232-40FB-B26F-A897A2199A2F}" presName="conn2-1" presStyleLbl="parChTrans1D4" presStyleIdx="16" presStyleCnt="17"/>
      <dgm:spPr/>
      <dgm:t>
        <a:bodyPr/>
        <a:lstStyle/>
        <a:p>
          <a:endParaRPr lang="en-US"/>
        </a:p>
      </dgm:t>
    </dgm:pt>
    <dgm:pt modelId="{E4E69705-8B34-4676-A933-064AEA8F3910}" type="pres">
      <dgm:prSet presAssocID="{9A35930E-C232-40FB-B26F-A897A2199A2F}" presName="connTx" presStyleLbl="parChTrans1D4" presStyleIdx="16" presStyleCnt="17"/>
      <dgm:spPr/>
      <dgm:t>
        <a:bodyPr/>
        <a:lstStyle/>
        <a:p>
          <a:endParaRPr lang="en-US"/>
        </a:p>
      </dgm:t>
    </dgm:pt>
    <dgm:pt modelId="{A8E6F9CC-F364-487C-9C4C-98784EC6D4BC}" type="pres">
      <dgm:prSet presAssocID="{89AC24B6-6A33-4C7B-9CC5-9A5DC5AB80F1}" presName="root2" presStyleCnt="0"/>
      <dgm:spPr/>
    </dgm:pt>
    <dgm:pt modelId="{ABAB10E8-D6B6-4001-ADEA-D50131F0E346}" type="pres">
      <dgm:prSet presAssocID="{89AC24B6-6A33-4C7B-9CC5-9A5DC5AB80F1}" presName="LevelTwoTextNode" presStyleLbl="node4" presStyleIdx="16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38DDC1-E084-49BA-B575-7B6E09C143C6}" type="pres">
      <dgm:prSet presAssocID="{89AC24B6-6A33-4C7B-9CC5-9A5DC5AB80F1}" presName="level3hierChild" presStyleCnt="0"/>
      <dgm:spPr/>
    </dgm:pt>
  </dgm:ptLst>
  <dgm:cxnLst>
    <dgm:cxn modelId="{F7C66764-A8A9-4BCE-90B1-A22CD63BE4F6}" type="presOf" srcId="{487C2635-78E4-4B6A-81B7-A8F7DBBDC570}" destId="{4F7BDBD7-B54B-4ABB-96EE-201440AED28F}" srcOrd="1" destOrd="0" presId="urn:microsoft.com/office/officeart/2005/8/layout/hierarchy2"/>
    <dgm:cxn modelId="{D8B0FF4A-A6F6-42AF-9898-CBB0C5AED742}" type="presOf" srcId="{F735C1BF-C33E-4C26-8C23-212181C3D4EF}" destId="{8EA451DA-45F8-40FC-ADAB-F6265BD76D18}" srcOrd="0" destOrd="0" presId="urn:microsoft.com/office/officeart/2005/8/layout/hierarchy2"/>
    <dgm:cxn modelId="{B46E6F67-7F7C-4E42-B442-1F167B682467}" srcId="{EEBA4AAF-9AED-4EFE-BD6A-3952BA6EEF73}" destId="{454C1EB5-4E74-4427-8F98-E174B14ABB2A}" srcOrd="2" destOrd="0" parTransId="{1B9DA198-FADC-4394-982D-EA2CAB3A06DF}" sibTransId="{44068B02-F45A-4CD5-ABA8-99E385DFF693}"/>
    <dgm:cxn modelId="{662622DA-1D19-45CB-8AB9-51A344F05DEB}" type="presOf" srcId="{7C1A4849-8227-4638-BF79-D52B95670446}" destId="{7B0E1A36-47EE-488D-BAFA-83D4A5EB2BA2}" srcOrd="0" destOrd="0" presId="urn:microsoft.com/office/officeart/2005/8/layout/hierarchy2"/>
    <dgm:cxn modelId="{9E61F739-10B3-4272-ADEF-E4C1936167B8}" type="presOf" srcId="{EEBA4AAF-9AED-4EFE-BD6A-3952BA6EEF73}" destId="{0372B03B-78F4-47E4-BCA4-561AA318FD92}" srcOrd="0" destOrd="0" presId="urn:microsoft.com/office/officeart/2005/8/layout/hierarchy2"/>
    <dgm:cxn modelId="{3395B685-ABA2-47CE-8FAA-ADE64C27C984}" srcId="{8763AF12-D5C5-4BB5-8572-146741A57D4A}" destId="{E9337BF5-2418-4E1D-A3EE-D5A38039A00F}" srcOrd="2" destOrd="0" parTransId="{ED1A7E8A-3943-46D0-81C7-52679A7CE102}" sibTransId="{379CC731-D0B3-45A9-B3F8-193C36EED748}"/>
    <dgm:cxn modelId="{88FECF93-5EDB-4E47-AE6D-859D585056CD}" type="presOf" srcId="{42275C99-C9F0-4080-ACBA-477992617D93}" destId="{2D2739DB-F35E-44B7-BE63-65C2B3DEAB2B}" srcOrd="0" destOrd="0" presId="urn:microsoft.com/office/officeart/2005/8/layout/hierarchy2"/>
    <dgm:cxn modelId="{7A49F2B0-8832-4B37-A4A0-ED76BE233DA8}" type="presOf" srcId="{69317E0C-252C-43D6-928D-7154D6F3F182}" destId="{6CA6392D-38B0-464F-ADF8-9496842EA65E}" srcOrd="0" destOrd="0" presId="urn:microsoft.com/office/officeart/2005/8/layout/hierarchy2"/>
    <dgm:cxn modelId="{E4F6EC43-1E77-4504-8B3C-2923060775E8}" srcId="{8763AF12-D5C5-4BB5-8572-146741A57D4A}" destId="{52AA5194-5C84-4717-9BFA-E72069396876}" srcOrd="3" destOrd="0" parTransId="{3FC0D3AC-19EA-40D2-BED1-65153A993FB4}" sibTransId="{A1F454A5-3741-410B-990C-7CCD73722F49}"/>
    <dgm:cxn modelId="{D6C74326-4A26-410C-835D-333885238E47}" type="presOf" srcId="{89AC24B6-6A33-4C7B-9CC5-9A5DC5AB80F1}" destId="{ABAB10E8-D6B6-4001-ADEA-D50131F0E346}" srcOrd="0" destOrd="0" presId="urn:microsoft.com/office/officeart/2005/8/layout/hierarchy2"/>
    <dgm:cxn modelId="{76275EE5-F21A-4BA6-A93B-F3DE92A27DE3}" type="presOf" srcId="{6F59D5F5-29D6-49A8-A3EE-B14F1126ABBB}" destId="{BED270D7-6D32-45BC-866B-C50D7BB4C82B}" srcOrd="1" destOrd="0" presId="urn:microsoft.com/office/officeart/2005/8/layout/hierarchy2"/>
    <dgm:cxn modelId="{B7AA5B1C-11E0-43B6-8D87-85E7EC33AA1B}" type="presOf" srcId="{2AABC5BD-4A19-4106-8190-23831D09FCB7}" destId="{296EDC24-3619-4E67-8AD3-A398E645AF19}" srcOrd="1" destOrd="0" presId="urn:microsoft.com/office/officeart/2005/8/layout/hierarchy2"/>
    <dgm:cxn modelId="{10604F6F-407C-4E6C-B4F4-9BCFE5FF9092}" type="presOf" srcId="{3F7A0DE1-B912-43B7-ADF1-F3D1238E81F4}" destId="{ED61C80F-42F9-4817-ABCA-C8BA13029684}" srcOrd="0" destOrd="0" presId="urn:microsoft.com/office/officeart/2005/8/layout/hierarchy2"/>
    <dgm:cxn modelId="{F3FBB77A-B849-42DE-8BA2-087746502FB9}" type="presOf" srcId="{646543B4-2933-4B6C-8221-83AFC95A2F42}" destId="{521CEB2F-BAE1-4F26-B1EA-5EBB0AA1D51E}" srcOrd="0" destOrd="0" presId="urn:microsoft.com/office/officeart/2005/8/layout/hierarchy2"/>
    <dgm:cxn modelId="{9667CCBB-F5C8-4FF6-95AB-4BA574199FC5}" type="presOf" srcId="{8763AF12-D5C5-4BB5-8572-146741A57D4A}" destId="{95332299-B551-48EE-B319-6574321274E3}" srcOrd="0" destOrd="0" presId="urn:microsoft.com/office/officeart/2005/8/layout/hierarchy2"/>
    <dgm:cxn modelId="{2D1C8C3B-1425-4DC1-B4AA-581DA47850A6}" type="presOf" srcId="{9A35930E-C232-40FB-B26F-A897A2199A2F}" destId="{E4E69705-8B34-4676-A933-064AEA8F3910}" srcOrd="1" destOrd="0" presId="urn:microsoft.com/office/officeart/2005/8/layout/hierarchy2"/>
    <dgm:cxn modelId="{169D9AB0-7175-46EF-A59B-B78CCCB3471F}" type="presOf" srcId="{59C3320D-F5FB-49C1-9F08-A5D708E9A74D}" destId="{7D7DB370-B81F-4B31-82DE-B66A380DE204}" srcOrd="0" destOrd="0" presId="urn:microsoft.com/office/officeart/2005/8/layout/hierarchy2"/>
    <dgm:cxn modelId="{917578C5-6450-48D9-A776-C6322D7FD105}" srcId="{AEEECC52-C499-4435-B63C-2932AAB7D6F0}" destId="{8809AC4F-0435-4EAC-AE8C-B6832B7F42D3}" srcOrd="0" destOrd="0" parTransId="{3F7A0DE1-B912-43B7-ADF1-F3D1238E81F4}" sibTransId="{E8AFE361-6F68-4035-A6C8-A9BB7D0DA021}"/>
    <dgm:cxn modelId="{0764C569-1850-4B17-AF7A-47E894814A33}" srcId="{580AC1FD-9E9B-4A14-B9B8-3D2010D4CEFA}" destId="{DF367E65-5A3A-473B-BE59-265D446287A5}" srcOrd="0" destOrd="0" parTransId="{46319643-0252-4AF1-9421-6559CDEF8A8F}" sibTransId="{05F032D7-922B-4E6B-8E9B-C66FBD448642}"/>
    <dgm:cxn modelId="{DEC76341-8936-4BF2-86C9-F79C8C8DEF6E}" type="presOf" srcId="{C5C90547-80D9-4E60-B14D-FEF07E21D7A1}" destId="{384B2E59-FF83-487E-A6F3-A2179A8A4B29}" srcOrd="0" destOrd="0" presId="urn:microsoft.com/office/officeart/2005/8/layout/hierarchy2"/>
    <dgm:cxn modelId="{211D5346-8CF4-4F5B-9ED9-FBFC6E552A8A}" type="presOf" srcId="{DF367E65-5A3A-473B-BE59-265D446287A5}" destId="{BC099EEF-A2B0-492E-A002-3C2F13BCD9DD}" srcOrd="0" destOrd="0" presId="urn:microsoft.com/office/officeart/2005/8/layout/hierarchy2"/>
    <dgm:cxn modelId="{5054C303-2211-45FA-BA2F-76CF9604D7EF}" srcId="{DF367E65-5A3A-473B-BE59-265D446287A5}" destId="{C5C90547-80D9-4E60-B14D-FEF07E21D7A1}" srcOrd="0" destOrd="0" parTransId="{F735C1BF-C33E-4C26-8C23-212181C3D4EF}" sibTransId="{665125A4-4AE7-489C-AE2D-4C9EF5613BBA}"/>
    <dgm:cxn modelId="{FF9D4D63-7752-4C24-A837-407D10178AA8}" type="presOf" srcId="{28AEE5AF-37A0-4672-9F49-9345C68EDF7A}" destId="{B5F3146A-AED7-400D-A793-90FDC88F2EFE}" srcOrd="0" destOrd="0" presId="urn:microsoft.com/office/officeart/2005/8/layout/hierarchy2"/>
    <dgm:cxn modelId="{F40D5972-191F-4C80-8762-09506F8D42A5}" srcId="{92D66982-E4AC-4B18-8C66-FC95725E6DD7}" destId="{B5DF3762-A14A-4390-B8C8-88087EE1CC10}" srcOrd="0" destOrd="0" parTransId="{2AABC5BD-4A19-4106-8190-23831D09FCB7}" sibTransId="{66335122-D7CF-470A-9EF3-BFF8146CD9BC}"/>
    <dgm:cxn modelId="{38D07912-B23B-47E7-A681-8C5BB3D4406D}" type="presOf" srcId="{9A35930E-C232-40FB-B26F-A897A2199A2F}" destId="{B08B7907-0D9C-49E3-8D7D-ED85667A9EC3}" srcOrd="0" destOrd="0" presId="urn:microsoft.com/office/officeart/2005/8/layout/hierarchy2"/>
    <dgm:cxn modelId="{F91E6BEF-8AD7-473C-9E78-9763A7F27E9B}" type="presOf" srcId="{51E055EA-A574-47B6-AA85-489E2BAD0306}" destId="{BC2294A4-E64B-4F9A-B01B-819FA520D0CE}" srcOrd="0" destOrd="0" presId="urn:microsoft.com/office/officeart/2005/8/layout/hierarchy2"/>
    <dgm:cxn modelId="{EC9CFD76-BBCA-4E8D-887D-50A5FFF667EA}" type="presOf" srcId="{27237DCE-5DB9-4090-ADBC-BCFFBF806A2C}" destId="{5DDB486B-5F19-43C7-808B-D0995206F93F}" srcOrd="1" destOrd="0" presId="urn:microsoft.com/office/officeart/2005/8/layout/hierarchy2"/>
    <dgm:cxn modelId="{D2661EAC-40DE-4F9F-9513-9B35DDEF934B}" srcId="{C5C90547-80D9-4E60-B14D-FEF07E21D7A1}" destId="{7C1A4849-8227-4638-BF79-D52B95670446}" srcOrd="1" destOrd="0" parTransId="{BA5CC91A-4869-49BB-A065-C3717936DC00}" sibTransId="{C911AF51-2AC4-4579-B4D6-9A6C2D84BEC0}"/>
    <dgm:cxn modelId="{1B4250F5-CF4E-427A-9BF0-9263FE84B222}" type="presOf" srcId="{3F7A0DE1-B912-43B7-ADF1-F3D1238E81F4}" destId="{5A3B841F-4722-4611-AC3C-79882D90F52B}" srcOrd="1" destOrd="0" presId="urn:microsoft.com/office/officeart/2005/8/layout/hierarchy2"/>
    <dgm:cxn modelId="{08D0C201-72BE-426F-9D3A-078D7FFEC052}" type="presOf" srcId="{8CA7ED9F-D380-4262-9CB9-E7A7CBF41DE6}" destId="{E5CD04FC-24B2-4381-A7F5-B91DF2602907}" srcOrd="1" destOrd="0" presId="urn:microsoft.com/office/officeart/2005/8/layout/hierarchy2"/>
    <dgm:cxn modelId="{7B635465-0A45-4AB6-8B12-758FBE25B0A3}" type="presOf" srcId="{487C2635-78E4-4B6A-81B7-A8F7DBBDC570}" destId="{6D792767-1CEB-45B5-AE67-1BB3DCA957DE}" srcOrd="0" destOrd="0" presId="urn:microsoft.com/office/officeart/2005/8/layout/hierarchy2"/>
    <dgm:cxn modelId="{EA6DF8BC-2EA3-4F25-915B-0C691CF83FAE}" srcId="{E9337BF5-2418-4E1D-A3EE-D5A38039A00F}" destId="{89C062A6-6CDD-4F62-B548-C7A12C90A01A}" srcOrd="0" destOrd="0" parTransId="{374F6C97-AFCC-4CA3-AA89-E64D9F478E18}" sibTransId="{5959E8CA-4C3F-40CD-9CAF-30E87F232D5E}"/>
    <dgm:cxn modelId="{3FC6545A-76EF-44F4-AB0D-068552231764}" srcId="{52AA5194-5C84-4717-9BFA-E72069396876}" destId="{8A839DE7-1914-4187-B0BC-E49D4AE8F8C2}" srcOrd="0" destOrd="0" parTransId="{6F59D5F5-29D6-49A8-A3EE-B14F1126ABBB}" sibTransId="{200175B6-23E3-41DD-B681-531C58771E8D}"/>
    <dgm:cxn modelId="{663357CF-6013-4704-AB65-7666E95C7F90}" type="presOf" srcId="{1B9DA198-FADC-4394-982D-EA2CAB3A06DF}" destId="{4E85CB7C-6534-4A91-90F5-1573CFEC92CA}" srcOrd="1" destOrd="0" presId="urn:microsoft.com/office/officeart/2005/8/layout/hierarchy2"/>
    <dgm:cxn modelId="{B07C4247-A0CB-40E9-9B9B-DD18399B8B35}" type="presOf" srcId="{754330B2-C1AF-40CB-AFD2-873FC0F70AF3}" destId="{0D991754-D522-4108-B009-E3939346CDB5}" srcOrd="0" destOrd="0" presId="urn:microsoft.com/office/officeart/2005/8/layout/hierarchy2"/>
    <dgm:cxn modelId="{7530E63B-4A0A-40CE-B1A7-5D58BB623CB2}" type="presOf" srcId="{27237DCE-5DB9-4090-ADBC-BCFFBF806A2C}" destId="{4EF1A69A-6B7A-4B41-BE2A-6A18E6D7DF7D}" srcOrd="0" destOrd="0" presId="urn:microsoft.com/office/officeart/2005/8/layout/hierarchy2"/>
    <dgm:cxn modelId="{D7DD90FB-D95E-4551-A101-0AC1F693CE1E}" srcId="{7C1A4849-8227-4638-BF79-D52B95670446}" destId="{92D66982-E4AC-4B18-8C66-FC95725E6DD7}" srcOrd="2" destOrd="0" parTransId="{487C2635-78E4-4B6A-81B7-A8F7DBBDC570}" sibTransId="{D1A98805-67B2-41B3-9E3A-24BC3F327F05}"/>
    <dgm:cxn modelId="{8E78F3AB-7CA5-4CD7-9609-0672A68AA8A3}" srcId="{E38278DF-0D16-45D1-A236-020B602211C0}" destId="{59C3320D-F5FB-49C1-9F08-A5D708E9A74D}" srcOrd="0" destOrd="0" parTransId="{51E055EA-A574-47B6-AA85-489E2BAD0306}" sibTransId="{431BFB47-5D4A-42BF-B90A-F8E98161E5CD}"/>
    <dgm:cxn modelId="{BCCB6F94-476E-47C5-B951-9386C26E43DF}" srcId="{8763AF12-D5C5-4BB5-8572-146741A57D4A}" destId="{F8F5E23E-4F7C-41DA-800A-8F03D9DA06C2}" srcOrd="1" destOrd="0" parTransId="{69317E0C-252C-43D6-928D-7154D6F3F182}" sibTransId="{79C45D75-EC16-434E-BAA4-5057A4D6BCF9}"/>
    <dgm:cxn modelId="{043AE6AA-7065-4E3A-9874-BCDCCF2DFCDC}" type="presOf" srcId="{BA5CC91A-4869-49BB-A065-C3717936DC00}" destId="{403C6675-7386-47F1-9BF2-39BDEF36B401}" srcOrd="0" destOrd="0" presId="urn:microsoft.com/office/officeart/2005/8/layout/hierarchy2"/>
    <dgm:cxn modelId="{83C76841-50F9-4E30-906E-E3992C8E7686}" type="presOf" srcId="{547C65CA-C20E-4B79-BD48-5507CEDDCBE6}" destId="{EDBC9CFA-87FF-467D-9A56-BDFD62BD3228}" srcOrd="0" destOrd="0" presId="urn:microsoft.com/office/officeart/2005/8/layout/hierarchy2"/>
    <dgm:cxn modelId="{7828A460-B549-4866-907B-1A7B26CAECCF}" type="presOf" srcId="{454C1EB5-4E74-4427-8F98-E174B14ABB2A}" destId="{A0D76214-82D4-4F5B-AED5-5FB920312C74}" srcOrd="0" destOrd="0" presId="urn:microsoft.com/office/officeart/2005/8/layout/hierarchy2"/>
    <dgm:cxn modelId="{4D1B49AC-DE64-483D-A9E2-4626DAD147E4}" type="presOf" srcId="{4FF982A6-CB7F-4AF1-B35D-D7BF99A1E060}" destId="{E5042481-AB7C-4467-A9F9-BEA66C262D9A}" srcOrd="0" destOrd="0" presId="urn:microsoft.com/office/officeart/2005/8/layout/hierarchy2"/>
    <dgm:cxn modelId="{021A6B1E-53ED-4F6D-8350-14F1A37E4D77}" type="presOf" srcId="{52AA5194-5C84-4717-9BFA-E72069396876}" destId="{B030E1B2-50C9-4FE0-981B-DAB34607272B}" srcOrd="0" destOrd="0" presId="urn:microsoft.com/office/officeart/2005/8/layout/hierarchy2"/>
    <dgm:cxn modelId="{24844BDA-1061-44DF-A8FF-26975626AE05}" type="presOf" srcId="{AEEECC52-C499-4435-B63C-2932AAB7D6F0}" destId="{0DEFD367-46ED-43B9-B913-07BB6082F370}" srcOrd="0" destOrd="0" presId="urn:microsoft.com/office/officeart/2005/8/layout/hierarchy2"/>
    <dgm:cxn modelId="{F9AD9DD8-51DA-4553-BBB6-7EF7F6A1EFDC}" type="presOf" srcId="{89C062A6-6CDD-4F62-B548-C7A12C90A01A}" destId="{64DF3AC9-0FAF-4136-87AA-0DDAC0682742}" srcOrd="0" destOrd="0" presId="urn:microsoft.com/office/officeart/2005/8/layout/hierarchy2"/>
    <dgm:cxn modelId="{DD33EE67-595C-4A7F-AA8C-48866D0607D3}" srcId="{EEBA4AAF-9AED-4EFE-BD6A-3952BA6EEF73}" destId="{4161C638-7319-475A-B83D-C22664E2DE1B}" srcOrd="0" destOrd="0" parTransId="{42275C99-C9F0-4080-ACBA-477992617D93}" sibTransId="{B4BAD074-A958-4028-AFE8-87A814708F02}"/>
    <dgm:cxn modelId="{1086C091-D670-4202-835C-114D7ECB548C}" type="presOf" srcId="{69317E0C-252C-43D6-928D-7154D6F3F182}" destId="{EE73B38A-4E5D-4177-A73D-C9FDD2A05769}" srcOrd="1" destOrd="0" presId="urn:microsoft.com/office/officeart/2005/8/layout/hierarchy2"/>
    <dgm:cxn modelId="{32C80548-87DC-4291-AEB9-F6F81B07137E}" srcId="{F8F5E23E-4F7C-41DA-800A-8F03D9DA06C2}" destId="{8B620C3E-39F2-4CDF-A054-C59694574A40}" srcOrd="0" destOrd="0" parTransId="{27237DCE-5DB9-4090-ADBC-BCFFBF806A2C}" sibTransId="{F1015759-C267-4D6D-A472-52BD8143DA60}"/>
    <dgm:cxn modelId="{037F034C-C481-450C-9A9D-02C07A4A6272}" type="presOf" srcId="{2AABC5BD-4A19-4106-8190-23831D09FCB7}" destId="{51EE29AE-78BC-4980-804D-6E2BF75C8372}" srcOrd="0" destOrd="0" presId="urn:microsoft.com/office/officeart/2005/8/layout/hierarchy2"/>
    <dgm:cxn modelId="{81C9922A-E8DF-4022-8226-B73FDA21069D}" srcId="{4161C638-7319-475A-B83D-C22664E2DE1B}" destId="{754330B2-C1AF-40CB-AFD2-873FC0F70AF3}" srcOrd="0" destOrd="0" parTransId="{F1B4F396-26AF-4701-8428-F36563E07301}" sibTransId="{58C233A9-32A7-483C-B932-BC303BE15F9A}"/>
    <dgm:cxn modelId="{E477F2A3-91FD-4138-BC0B-B392659D6C29}" type="presOf" srcId="{F8F5E23E-4F7C-41DA-800A-8F03D9DA06C2}" destId="{CD107684-A3D0-4A34-A09A-DED2EA2FAAF9}" srcOrd="0" destOrd="0" presId="urn:microsoft.com/office/officeart/2005/8/layout/hierarchy2"/>
    <dgm:cxn modelId="{F8F1774A-376D-4FEC-A225-3236B13BB7BB}" type="presOf" srcId="{92D66982-E4AC-4B18-8C66-FC95725E6DD7}" destId="{71F389CD-9A82-4201-AE96-590BC2D02515}" srcOrd="0" destOrd="0" presId="urn:microsoft.com/office/officeart/2005/8/layout/hierarchy2"/>
    <dgm:cxn modelId="{CBBCD620-572D-440C-A099-95832E4357FD}" type="presOf" srcId="{4FF982A6-CB7F-4AF1-B35D-D7BF99A1E060}" destId="{3D9BD821-BED9-41C6-B5BC-48CB85EB2633}" srcOrd="1" destOrd="0" presId="urn:microsoft.com/office/officeart/2005/8/layout/hierarchy2"/>
    <dgm:cxn modelId="{1B1625C3-29E4-4A88-985F-30E7AF41CFBF}" type="presOf" srcId="{BDD0710C-0368-48CA-A023-5ADF0B67FDEC}" destId="{59E928CE-89B4-4966-A46E-D275519020CB}" srcOrd="1" destOrd="0" presId="urn:microsoft.com/office/officeart/2005/8/layout/hierarchy2"/>
    <dgm:cxn modelId="{1BBC0AED-046E-4806-ADC1-A7451BB140EC}" type="presOf" srcId="{6F59D5F5-29D6-49A8-A3EE-B14F1126ABBB}" destId="{B09DB99A-BC35-417A-9474-B79CF1E54620}" srcOrd="0" destOrd="0" presId="urn:microsoft.com/office/officeart/2005/8/layout/hierarchy2"/>
    <dgm:cxn modelId="{C814E5DF-7D6F-480A-ACE2-A569929E42D7}" type="presOf" srcId="{BDD0710C-0368-48CA-A023-5ADF0B67FDEC}" destId="{7D56D277-67AA-4482-AA71-76F4C0D461EA}" srcOrd="0" destOrd="0" presId="urn:microsoft.com/office/officeart/2005/8/layout/hierarchy2"/>
    <dgm:cxn modelId="{D1465296-A70D-4696-9D03-86E24105FF9D}" type="presOf" srcId="{095AC7C1-1258-42F8-AA2F-B7CEF3BF7141}" destId="{BC63E5D5-E938-43A2-B601-690578B2BBE4}" srcOrd="1" destOrd="0" presId="urn:microsoft.com/office/officeart/2005/8/layout/hierarchy2"/>
    <dgm:cxn modelId="{6C8FE5AA-2727-4971-8A95-161D8935E390}" type="presOf" srcId="{8A4C39E9-F2DC-47AB-8325-B135AACE4B7D}" destId="{71E6188B-C35F-48FD-B098-6F292CBCF4BA}" srcOrd="1" destOrd="0" presId="urn:microsoft.com/office/officeart/2005/8/layout/hierarchy2"/>
    <dgm:cxn modelId="{0E7DE38E-1132-450C-B508-12DBC2A42E84}" type="presOf" srcId="{F735C1BF-C33E-4C26-8C23-212181C3D4EF}" destId="{10E1514E-B7A6-4EA4-965F-30319ABF0BF9}" srcOrd="1" destOrd="0" presId="urn:microsoft.com/office/officeart/2005/8/layout/hierarchy2"/>
    <dgm:cxn modelId="{C6A3E03F-C04A-4702-873E-F78AE8825344}" type="presOf" srcId="{4161C638-7319-475A-B83D-C22664E2DE1B}" destId="{7196588B-AF64-488E-A59D-55E5988FD75F}" srcOrd="0" destOrd="0" presId="urn:microsoft.com/office/officeart/2005/8/layout/hierarchy2"/>
    <dgm:cxn modelId="{94D6F541-4890-420B-A15C-2C9AE96975D4}" type="presOf" srcId="{8A839DE7-1914-4187-B0BC-E49D4AE8F8C2}" destId="{5B9F5B32-26A1-4BFA-A69E-E9AB2D05BA2F}" srcOrd="0" destOrd="0" presId="urn:microsoft.com/office/officeart/2005/8/layout/hierarchy2"/>
    <dgm:cxn modelId="{2DA7E97C-DEBD-41D0-8C6A-63192848E23C}" type="presOf" srcId="{8B620C3E-39F2-4CDF-A054-C59694574A40}" destId="{E2A9A18C-EEF0-4246-BB4B-AA6FED2EEBD7}" srcOrd="0" destOrd="0" presId="urn:microsoft.com/office/officeart/2005/8/layout/hierarchy2"/>
    <dgm:cxn modelId="{E50186B9-F8F2-4D6F-B09D-123C53A7FD2F}" type="presOf" srcId="{3FC0D3AC-19EA-40D2-BED1-65153A993FB4}" destId="{EE76B8B4-9920-492B-8AD7-37CECFF0D7BA}" srcOrd="1" destOrd="0" presId="urn:microsoft.com/office/officeart/2005/8/layout/hierarchy2"/>
    <dgm:cxn modelId="{4B05CA96-13D5-4BB1-97FC-231ADFAE8CD3}" type="presOf" srcId="{E1794293-0864-42D6-A578-8C391BB4BB5A}" destId="{8D07DDE0-3080-4C54-9F3F-FF88EAA2351A}" srcOrd="0" destOrd="0" presId="urn:microsoft.com/office/officeart/2005/8/layout/hierarchy2"/>
    <dgm:cxn modelId="{FEB2EB01-12D4-43CF-9869-E3525F60D298}" type="presOf" srcId="{F1B4F396-26AF-4701-8428-F36563E07301}" destId="{714C7143-A356-4678-B615-C6E46689BF28}" srcOrd="1" destOrd="0" presId="urn:microsoft.com/office/officeart/2005/8/layout/hierarchy2"/>
    <dgm:cxn modelId="{142EA194-1417-4F13-AD82-D616714F0FF8}" srcId="{8763AF12-D5C5-4BB5-8572-146741A57D4A}" destId="{646543B4-2933-4B6C-8221-83AFC95A2F42}" srcOrd="0" destOrd="0" parTransId="{28AEE5AF-37A0-4672-9F49-9345C68EDF7A}" sibTransId="{A73DA2C9-2172-4EFB-ADF1-A167C67993FD}"/>
    <dgm:cxn modelId="{E1D336F8-8722-4F01-8EAE-C344EC947061}" type="presOf" srcId="{8A4C39E9-F2DC-47AB-8325-B135AACE4B7D}" destId="{B2D7F73E-6A6F-4701-A42E-9B42BFFC3ED4}" srcOrd="0" destOrd="0" presId="urn:microsoft.com/office/officeart/2005/8/layout/hierarchy2"/>
    <dgm:cxn modelId="{0D5A7124-AF6A-4288-BB53-2F5E9B67F189}" type="presOf" srcId="{547C65CA-C20E-4B79-BD48-5507CEDDCBE6}" destId="{1204A3A3-6DD6-47A7-A6D8-FC6884C8B661}" srcOrd="1" destOrd="0" presId="urn:microsoft.com/office/officeart/2005/8/layout/hierarchy2"/>
    <dgm:cxn modelId="{BBB832AD-633A-41EB-AF0C-BFC8E9B3FF66}" type="presOf" srcId="{374F6C97-AFCC-4CA3-AA89-E64D9F478E18}" destId="{99168B43-F3DB-449F-AB13-DDBF8A3EBAF9}" srcOrd="1" destOrd="0" presId="urn:microsoft.com/office/officeart/2005/8/layout/hierarchy2"/>
    <dgm:cxn modelId="{483C020E-7E2F-4DA7-A5FF-71C8F1993DFE}" type="presOf" srcId="{095AC7C1-1258-42F8-AA2F-B7CEF3BF7141}" destId="{B5545ED3-BF07-4A4B-A7BA-B2B745B0FFF4}" srcOrd="0" destOrd="0" presId="urn:microsoft.com/office/officeart/2005/8/layout/hierarchy2"/>
    <dgm:cxn modelId="{F3D4877C-DD21-47D3-BECF-32796B88E6C2}" srcId="{145F2B24-468B-49E1-A36B-CDEF4A0627A0}" destId="{E1794293-0864-42D6-A578-8C391BB4BB5A}" srcOrd="0" destOrd="0" parTransId="{8CA7ED9F-D380-4262-9CB9-E7A7CBF41DE6}" sibTransId="{6C0126E8-2506-4F25-ABC5-0AF6B891B07F}"/>
    <dgm:cxn modelId="{FD0D96ED-A991-43CF-ADF2-C6A75DA7F321}" srcId="{7C1A4849-8227-4638-BF79-D52B95670446}" destId="{E38278DF-0D16-45D1-A236-020B602211C0}" srcOrd="0" destOrd="0" parTransId="{8A4C39E9-F2DC-47AB-8325-B135AACE4B7D}" sibTransId="{CFD2F070-30DD-4543-B0A4-5B704EF4240C}"/>
    <dgm:cxn modelId="{5D737177-BD78-4A88-B131-4F2546A0E0A5}" type="presOf" srcId="{BA5CC91A-4869-49BB-A065-C3717936DC00}" destId="{389DA762-2D05-4A21-AB55-C24FEA9CCEF1}" srcOrd="1" destOrd="0" presId="urn:microsoft.com/office/officeart/2005/8/layout/hierarchy2"/>
    <dgm:cxn modelId="{F5EED1BC-24C8-4DE3-B9D8-50CE2B5C1E34}" type="presOf" srcId="{1B9DA198-FADC-4394-982D-EA2CAB3A06DF}" destId="{71750899-7427-4B53-B099-93E5E6537F05}" srcOrd="0" destOrd="0" presId="urn:microsoft.com/office/officeart/2005/8/layout/hierarchy2"/>
    <dgm:cxn modelId="{B452E4E1-2288-4C63-BC1D-56405A7B3505}" type="presOf" srcId="{580AC1FD-9E9B-4A14-B9B8-3D2010D4CEFA}" destId="{79135F60-50E1-43FB-AC6C-56B2B0DADC96}" srcOrd="0" destOrd="0" presId="urn:microsoft.com/office/officeart/2005/8/layout/hierarchy2"/>
    <dgm:cxn modelId="{F2F39EA0-3F01-4F1C-A223-18BB9035A268}" srcId="{EEBA4AAF-9AED-4EFE-BD6A-3952BA6EEF73}" destId="{AEEECC52-C499-4435-B63C-2932AAB7D6F0}" srcOrd="1" destOrd="0" parTransId="{095AC7C1-1258-42F8-AA2F-B7CEF3BF7141}" sibTransId="{7605E78B-A0EA-4533-8B7F-34A00A5D927D}"/>
    <dgm:cxn modelId="{90300220-3DF1-41DD-9B61-F7E8EC33E36E}" type="presOf" srcId="{DD6D3266-9866-48E6-9420-720EEB126849}" destId="{E786D649-8A9E-49C6-AAE2-9BA4333467F0}" srcOrd="1" destOrd="0" presId="urn:microsoft.com/office/officeart/2005/8/layout/hierarchy2"/>
    <dgm:cxn modelId="{87F8DE7D-B36F-44FD-BC62-2FA9C8D1BC65}" type="presOf" srcId="{145F2B24-468B-49E1-A36B-CDEF4A0627A0}" destId="{C449ECF8-6B1E-4A29-90F3-7761D40737FC}" srcOrd="0" destOrd="0" presId="urn:microsoft.com/office/officeart/2005/8/layout/hierarchy2"/>
    <dgm:cxn modelId="{377FF309-86B4-4246-8CF8-9F23DFBF2041}" type="presOf" srcId="{51E055EA-A574-47B6-AA85-489E2BAD0306}" destId="{98B595C1-1898-474B-A576-0B92F26B65EA}" srcOrd="1" destOrd="0" presId="urn:microsoft.com/office/officeart/2005/8/layout/hierarchy2"/>
    <dgm:cxn modelId="{51D0898A-6425-4A04-B73E-42B678751716}" srcId="{7C1A4849-8227-4638-BF79-D52B95670446}" destId="{145F2B24-468B-49E1-A36B-CDEF4A0627A0}" srcOrd="1" destOrd="0" parTransId="{4FF982A6-CB7F-4AF1-B35D-D7BF99A1E060}" sibTransId="{961DB089-8809-4911-92F1-AED27F0E9D3A}"/>
    <dgm:cxn modelId="{129D80A1-1570-4301-9917-8F6EA5EFCFDE}" type="presOf" srcId="{E9337BF5-2418-4E1D-A3EE-D5A38039A00F}" destId="{2412B4EF-9B0E-436C-BFAD-862308DDB255}" srcOrd="0" destOrd="0" presId="urn:microsoft.com/office/officeart/2005/8/layout/hierarchy2"/>
    <dgm:cxn modelId="{3E2CD4E0-0F50-46F0-B26B-671CEE9107B9}" srcId="{DF367E65-5A3A-473B-BE59-265D446287A5}" destId="{EEBA4AAF-9AED-4EFE-BD6A-3952BA6EEF73}" srcOrd="1" destOrd="0" parTransId="{BDD0710C-0368-48CA-A023-5ADF0B67FDEC}" sibTransId="{814AA63C-8C80-48D0-8080-531AC6FAF9A1}"/>
    <dgm:cxn modelId="{0294EC62-5781-43CF-8049-A0AE5D4549FE}" type="presOf" srcId="{3FC0D3AC-19EA-40D2-BED1-65153A993FB4}" destId="{12604BB8-30CD-4D16-9154-171C4D4BBEA4}" srcOrd="0" destOrd="0" presId="urn:microsoft.com/office/officeart/2005/8/layout/hierarchy2"/>
    <dgm:cxn modelId="{A5F24E05-EDB5-44CC-813F-55F22FE78DEB}" type="presOf" srcId="{DD6D3266-9866-48E6-9420-720EEB126849}" destId="{4223E2CE-EE41-4BC1-909B-5193120EC221}" srcOrd="0" destOrd="0" presId="urn:microsoft.com/office/officeart/2005/8/layout/hierarchy2"/>
    <dgm:cxn modelId="{7E0BD18C-1B2B-40C2-A4D8-E5A8F899A1B0}" type="presOf" srcId="{71BFF42E-ECF3-4F4D-B3F5-820A990B50A9}" destId="{0B9B89F5-7A4C-4547-8F79-6D9F71625A88}" srcOrd="0" destOrd="0" presId="urn:microsoft.com/office/officeart/2005/8/layout/hierarchy2"/>
    <dgm:cxn modelId="{3D5A932A-1458-4272-AF2A-7C4AFE31AEBB}" type="presOf" srcId="{ED1A7E8A-3943-46D0-81C7-52679A7CE102}" destId="{FCD5A4B4-ABED-45CC-B365-70E6E228A0EB}" srcOrd="1" destOrd="0" presId="urn:microsoft.com/office/officeart/2005/8/layout/hierarchy2"/>
    <dgm:cxn modelId="{4D290520-C9F5-47DE-BB01-B82B69F0D35C}" srcId="{454C1EB5-4E74-4427-8F98-E174B14ABB2A}" destId="{89AC24B6-6A33-4C7B-9CC5-9A5DC5AB80F1}" srcOrd="0" destOrd="0" parTransId="{9A35930E-C232-40FB-B26F-A897A2199A2F}" sibTransId="{E6EA9B14-E9D4-4439-B559-5CB32556565D}"/>
    <dgm:cxn modelId="{540A1C39-68F9-4F1F-91E4-7C5B643FC7FE}" srcId="{C5C90547-80D9-4E60-B14D-FEF07E21D7A1}" destId="{8763AF12-D5C5-4BB5-8572-146741A57D4A}" srcOrd="0" destOrd="0" parTransId="{547C65CA-C20E-4B79-BD48-5507CEDDCBE6}" sibTransId="{C5AA592A-3B38-46AF-AADD-BFB51C6FB75E}"/>
    <dgm:cxn modelId="{974458D0-8B3A-4DDA-B902-40123A2BE9EE}" type="presOf" srcId="{42275C99-C9F0-4080-ACBA-477992617D93}" destId="{C3BBE114-E079-45FD-BDCC-CF8C9FBF0FE4}" srcOrd="1" destOrd="0" presId="urn:microsoft.com/office/officeart/2005/8/layout/hierarchy2"/>
    <dgm:cxn modelId="{66903F65-AC82-4A4B-97D2-690F593A3BC1}" type="presOf" srcId="{28AEE5AF-37A0-4672-9F49-9345C68EDF7A}" destId="{61D8E513-2ECA-4ACD-869F-3AB18D4D5936}" srcOrd="1" destOrd="0" presId="urn:microsoft.com/office/officeart/2005/8/layout/hierarchy2"/>
    <dgm:cxn modelId="{30A7137F-34D5-44F1-81FA-745B900B4694}" type="presOf" srcId="{B5DF3762-A14A-4390-B8C8-88087EE1CC10}" destId="{AC3A3F6A-4619-4EE9-B6A0-F41FE243B608}" srcOrd="0" destOrd="0" presId="urn:microsoft.com/office/officeart/2005/8/layout/hierarchy2"/>
    <dgm:cxn modelId="{BF96F6E2-78DD-498E-8411-8E3C16D64C21}" type="presOf" srcId="{374F6C97-AFCC-4CA3-AA89-E64D9F478E18}" destId="{35BC7C96-0615-40E2-951E-F30CD1D6F35B}" srcOrd="0" destOrd="0" presId="urn:microsoft.com/office/officeart/2005/8/layout/hierarchy2"/>
    <dgm:cxn modelId="{5369C907-4B1B-4133-B3C4-D79BC0983680}" type="presOf" srcId="{8809AC4F-0435-4EAC-AE8C-B6832B7F42D3}" destId="{385AD14C-759F-4D21-B351-518D06F614A2}" srcOrd="0" destOrd="0" presId="urn:microsoft.com/office/officeart/2005/8/layout/hierarchy2"/>
    <dgm:cxn modelId="{EB1D34A8-8A0C-423A-BE54-89C256A61DFB}" type="presOf" srcId="{E38278DF-0D16-45D1-A236-020B602211C0}" destId="{8349EA2A-1F53-4A20-B288-045AF1CBF6B1}" srcOrd="0" destOrd="0" presId="urn:microsoft.com/office/officeart/2005/8/layout/hierarchy2"/>
    <dgm:cxn modelId="{D9699C70-9A2E-454B-86CF-D5F135F78CFE}" type="presOf" srcId="{ED1A7E8A-3943-46D0-81C7-52679A7CE102}" destId="{92DB4A57-8D7A-49CE-9240-4A672733652C}" srcOrd="0" destOrd="0" presId="urn:microsoft.com/office/officeart/2005/8/layout/hierarchy2"/>
    <dgm:cxn modelId="{242BE870-A3E9-4D64-B21B-8258AB152673}" srcId="{646543B4-2933-4B6C-8221-83AFC95A2F42}" destId="{71BFF42E-ECF3-4F4D-B3F5-820A990B50A9}" srcOrd="0" destOrd="0" parTransId="{DD6D3266-9866-48E6-9420-720EEB126849}" sibTransId="{CD907307-7604-4B4B-B376-622FC912D411}"/>
    <dgm:cxn modelId="{D6BEB8BE-0B38-4B06-9799-090B61CFFE08}" type="presOf" srcId="{8CA7ED9F-D380-4262-9CB9-E7A7CBF41DE6}" destId="{BFB64D05-0107-4955-9602-41551D0296C5}" srcOrd="0" destOrd="0" presId="urn:microsoft.com/office/officeart/2005/8/layout/hierarchy2"/>
    <dgm:cxn modelId="{417109FB-0312-430F-A984-3975650837F4}" type="presOf" srcId="{F1B4F396-26AF-4701-8428-F36563E07301}" destId="{F5C917F1-6A1E-4FAB-B6AE-EFAB7DE3E5B1}" srcOrd="0" destOrd="0" presId="urn:microsoft.com/office/officeart/2005/8/layout/hierarchy2"/>
    <dgm:cxn modelId="{86FEE4E0-8FAB-429B-81C5-9FE1163882F3}" type="presParOf" srcId="{79135F60-50E1-43FB-AC6C-56B2B0DADC96}" destId="{3F719FA7-F886-492E-9892-FA1FCCBA812A}" srcOrd="0" destOrd="0" presId="urn:microsoft.com/office/officeart/2005/8/layout/hierarchy2"/>
    <dgm:cxn modelId="{2656B4C6-96C8-4ED7-9F05-63083A62630B}" type="presParOf" srcId="{3F719FA7-F886-492E-9892-FA1FCCBA812A}" destId="{BC099EEF-A2B0-492E-A002-3C2F13BCD9DD}" srcOrd="0" destOrd="0" presId="urn:microsoft.com/office/officeart/2005/8/layout/hierarchy2"/>
    <dgm:cxn modelId="{ED76B7E3-407F-4188-96F5-46C73431C98C}" type="presParOf" srcId="{3F719FA7-F886-492E-9892-FA1FCCBA812A}" destId="{82030DB9-9276-4F89-AA03-4588187F7E15}" srcOrd="1" destOrd="0" presId="urn:microsoft.com/office/officeart/2005/8/layout/hierarchy2"/>
    <dgm:cxn modelId="{45A7D921-7199-4DB3-A1A4-39C4CA37EF77}" type="presParOf" srcId="{82030DB9-9276-4F89-AA03-4588187F7E15}" destId="{8EA451DA-45F8-40FC-ADAB-F6265BD76D18}" srcOrd="0" destOrd="0" presId="urn:microsoft.com/office/officeart/2005/8/layout/hierarchy2"/>
    <dgm:cxn modelId="{2040C0FE-A560-47E3-B929-EA23F3333B9B}" type="presParOf" srcId="{8EA451DA-45F8-40FC-ADAB-F6265BD76D18}" destId="{10E1514E-B7A6-4EA4-965F-30319ABF0BF9}" srcOrd="0" destOrd="0" presId="urn:microsoft.com/office/officeart/2005/8/layout/hierarchy2"/>
    <dgm:cxn modelId="{5622269B-036A-4DAF-A8B8-093EA24872AB}" type="presParOf" srcId="{82030DB9-9276-4F89-AA03-4588187F7E15}" destId="{AAFACE8C-804A-419E-9E31-E93325EEB2AE}" srcOrd="1" destOrd="0" presId="urn:microsoft.com/office/officeart/2005/8/layout/hierarchy2"/>
    <dgm:cxn modelId="{6058F255-2E09-4555-B95E-95D0E1F05031}" type="presParOf" srcId="{AAFACE8C-804A-419E-9E31-E93325EEB2AE}" destId="{384B2E59-FF83-487E-A6F3-A2179A8A4B29}" srcOrd="0" destOrd="0" presId="urn:microsoft.com/office/officeart/2005/8/layout/hierarchy2"/>
    <dgm:cxn modelId="{92316186-8EBE-4F5E-BD19-F5773E2A5C9A}" type="presParOf" srcId="{AAFACE8C-804A-419E-9E31-E93325EEB2AE}" destId="{23FD71AD-AD83-4AF3-98CA-DB8592969546}" srcOrd="1" destOrd="0" presId="urn:microsoft.com/office/officeart/2005/8/layout/hierarchy2"/>
    <dgm:cxn modelId="{EA47056F-7997-408E-82FF-DAA482425305}" type="presParOf" srcId="{23FD71AD-AD83-4AF3-98CA-DB8592969546}" destId="{EDBC9CFA-87FF-467D-9A56-BDFD62BD3228}" srcOrd="0" destOrd="0" presId="urn:microsoft.com/office/officeart/2005/8/layout/hierarchy2"/>
    <dgm:cxn modelId="{0689990F-8391-42E6-8100-15AA871B6804}" type="presParOf" srcId="{EDBC9CFA-87FF-467D-9A56-BDFD62BD3228}" destId="{1204A3A3-6DD6-47A7-A6D8-FC6884C8B661}" srcOrd="0" destOrd="0" presId="urn:microsoft.com/office/officeart/2005/8/layout/hierarchy2"/>
    <dgm:cxn modelId="{496178EA-71C3-415F-91C7-BB8FEE988E1E}" type="presParOf" srcId="{23FD71AD-AD83-4AF3-98CA-DB8592969546}" destId="{ACC2073E-061E-4D1F-9763-6BBC2A305C1A}" srcOrd="1" destOrd="0" presId="urn:microsoft.com/office/officeart/2005/8/layout/hierarchy2"/>
    <dgm:cxn modelId="{FEF24931-8A8C-4578-95D3-8990FEB6CAF9}" type="presParOf" srcId="{ACC2073E-061E-4D1F-9763-6BBC2A305C1A}" destId="{95332299-B551-48EE-B319-6574321274E3}" srcOrd="0" destOrd="0" presId="urn:microsoft.com/office/officeart/2005/8/layout/hierarchy2"/>
    <dgm:cxn modelId="{BFAF7E23-E778-4419-862A-F621B5FB1EAD}" type="presParOf" srcId="{ACC2073E-061E-4D1F-9763-6BBC2A305C1A}" destId="{4605716A-7414-4278-9941-71A7A8A60987}" srcOrd="1" destOrd="0" presId="urn:microsoft.com/office/officeart/2005/8/layout/hierarchy2"/>
    <dgm:cxn modelId="{08ABE68E-31AA-4D3F-A09A-0ADD144D471A}" type="presParOf" srcId="{4605716A-7414-4278-9941-71A7A8A60987}" destId="{B5F3146A-AED7-400D-A793-90FDC88F2EFE}" srcOrd="0" destOrd="0" presId="urn:microsoft.com/office/officeart/2005/8/layout/hierarchy2"/>
    <dgm:cxn modelId="{313DACD6-9096-4182-B33C-4D7D455370A6}" type="presParOf" srcId="{B5F3146A-AED7-400D-A793-90FDC88F2EFE}" destId="{61D8E513-2ECA-4ACD-869F-3AB18D4D5936}" srcOrd="0" destOrd="0" presId="urn:microsoft.com/office/officeart/2005/8/layout/hierarchy2"/>
    <dgm:cxn modelId="{EF45E39D-93F9-41FD-8429-E7D2AF37CDD4}" type="presParOf" srcId="{4605716A-7414-4278-9941-71A7A8A60987}" destId="{42241AE5-3726-41E5-9760-CEABFC6064BD}" srcOrd="1" destOrd="0" presId="urn:microsoft.com/office/officeart/2005/8/layout/hierarchy2"/>
    <dgm:cxn modelId="{C0D30785-98B8-4A6B-BC8B-57FC628473F2}" type="presParOf" srcId="{42241AE5-3726-41E5-9760-CEABFC6064BD}" destId="{521CEB2F-BAE1-4F26-B1EA-5EBB0AA1D51E}" srcOrd="0" destOrd="0" presId="urn:microsoft.com/office/officeart/2005/8/layout/hierarchy2"/>
    <dgm:cxn modelId="{16B41617-4416-4D16-9212-F44C4D16D7F5}" type="presParOf" srcId="{42241AE5-3726-41E5-9760-CEABFC6064BD}" destId="{C8A9CB18-8FD7-49E5-A8BA-5042E87E09A3}" srcOrd="1" destOrd="0" presId="urn:microsoft.com/office/officeart/2005/8/layout/hierarchy2"/>
    <dgm:cxn modelId="{7BC8368D-5A13-40B3-831B-95C4A843166B}" type="presParOf" srcId="{C8A9CB18-8FD7-49E5-A8BA-5042E87E09A3}" destId="{4223E2CE-EE41-4BC1-909B-5193120EC221}" srcOrd="0" destOrd="0" presId="urn:microsoft.com/office/officeart/2005/8/layout/hierarchy2"/>
    <dgm:cxn modelId="{4AE08CDE-D80E-4144-B225-68BA257646A0}" type="presParOf" srcId="{4223E2CE-EE41-4BC1-909B-5193120EC221}" destId="{E786D649-8A9E-49C6-AAE2-9BA4333467F0}" srcOrd="0" destOrd="0" presId="urn:microsoft.com/office/officeart/2005/8/layout/hierarchy2"/>
    <dgm:cxn modelId="{79CCEABD-2EB8-4517-B587-A7B37C9953BD}" type="presParOf" srcId="{C8A9CB18-8FD7-49E5-A8BA-5042E87E09A3}" destId="{0DC9696C-A01B-40EF-940F-9D287FEC1D01}" srcOrd="1" destOrd="0" presId="urn:microsoft.com/office/officeart/2005/8/layout/hierarchy2"/>
    <dgm:cxn modelId="{849094FC-5DF3-4DDE-ADCB-634ECBFE9F12}" type="presParOf" srcId="{0DC9696C-A01B-40EF-940F-9D287FEC1D01}" destId="{0B9B89F5-7A4C-4547-8F79-6D9F71625A88}" srcOrd="0" destOrd="0" presId="urn:microsoft.com/office/officeart/2005/8/layout/hierarchy2"/>
    <dgm:cxn modelId="{3A104470-41AB-4ADB-A427-6F905F1069AC}" type="presParOf" srcId="{0DC9696C-A01B-40EF-940F-9D287FEC1D01}" destId="{DB700218-EC96-4D60-AC13-134037940021}" srcOrd="1" destOrd="0" presId="urn:microsoft.com/office/officeart/2005/8/layout/hierarchy2"/>
    <dgm:cxn modelId="{DDBE7E20-CB28-4CCC-AAED-975BE169B39A}" type="presParOf" srcId="{4605716A-7414-4278-9941-71A7A8A60987}" destId="{6CA6392D-38B0-464F-ADF8-9496842EA65E}" srcOrd="2" destOrd="0" presId="urn:microsoft.com/office/officeart/2005/8/layout/hierarchy2"/>
    <dgm:cxn modelId="{FA34602B-4293-4568-9A1E-7C3BA5AF6683}" type="presParOf" srcId="{6CA6392D-38B0-464F-ADF8-9496842EA65E}" destId="{EE73B38A-4E5D-4177-A73D-C9FDD2A05769}" srcOrd="0" destOrd="0" presId="urn:microsoft.com/office/officeart/2005/8/layout/hierarchy2"/>
    <dgm:cxn modelId="{A349D6B0-0EEF-43BC-85E0-9D7A21479D88}" type="presParOf" srcId="{4605716A-7414-4278-9941-71A7A8A60987}" destId="{EC1C010B-9F63-411D-B6C6-D9202F077CA9}" srcOrd="3" destOrd="0" presId="urn:microsoft.com/office/officeart/2005/8/layout/hierarchy2"/>
    <dgm:cxn modelId="{358DFBBE-9269-46E2-8ACA-0EBDE4EB2243}" type="presParOf" srcId="{EC1C010B-9F63-411D-B6C6-D9202F077CA9}" destId="{CD107684-A3D0-4A34-A09A-DED2EA2FAAF9}" srcOrd="0" destOrd="0" presId="urn:microsoft.com/office/officeart/2005/8/layout/hierarchy2"/>
    <dgm:cxn modelId="{2DE8E991-C3B7-4612-A63C-413E54104708}" type="presParOf" srcId="{EC1C010B-9F63-411D-B6C6-D9202F077CA9}" destId="{8844757A-C595-4F3E-83AC-E36142C1E815}" srcOrd="1" destOrd="0" presId="urn:microsoft.com/office/officeart/2005/8/layout/hierarchy2"/>
    <dgm:cxn modelId="{82077F74-B048-4FE1-A5C5-AE22EC0BBC69}" type="presParOf" srcId="{8844757A-C595-4F3E-83AC-E36142C1E815}" destId="{4EF1A69A-6B7A-4B41-BE2A-6A18E6D7DF7D}" srcOrd="0" destOrd="0" presId="urn:microsoft.com/office/officeart/2005/8/layout/hierarchy2"/>
    <dgm:cxn modelId="{73F0D169-A3B2-409D-9776-4F630EE0170C}" type="presParOf" srcId="{4EF1A69A-6B7A-4B41-BE2A-6A18E6D7DF7D}" destId="{5DDB486B-5F19-43C7-808B-D0995206F93F}" srcOrd="0" destOrd="0" presId="urn:microsoft.com/office/officeart/2005/8/layout/hierarchy2"/>
    <dgm:cxn modelId="{FD5C2142-333B-449D-A08E-8AB012037DFA}" type="presParOf" srcId="{8844757A-C595-4F3E-83AC-E36142C1E815}" destId="{5353C092-3156-40C8-8BC8-9210EB0BE384}" srcOrd="1" destOrd="0" presId="urn:microsoft.com/office/officeart/2005/8/layout/hierarchy2"/>
    <dgm:cxn modelId="{5971F851-540F-45ED-BEDE-92CECB5C7D07}" type="presParOf" srcId="{5353C092-3156-40C8-8BC8-9210EB0BE384}" destId="{E2A9A18C-EEF0-4246-BB4B-AA6FED2EEBD7}" srcOrd="0" destOrd="0" presId="urn:microsoft.com/office/officeart/2005/8/layout/hierarchy2"/>
    <dgm:cxn modelId="{1D858A61-F880-4F92-A942-0D32E7FC0389}" type="presParOf" srcId="{5353C092-3156-40C8-8BC8-9210EB0BE384}" destId="{F781DD4D-CC03-4C39-A24B-293C1AC4C111}" srcOrd="1" destOrd="0" presId="urn:microsoft.com/office/officeart/2005/8/layout/hierarchy2"/>
    <dgm:cxn modelId="{F0C5716D-857D-499C-8564-2582644F21C0}" type="presParOf" srcId="{4605716A-7414-4278-9941-71A7A8A60987}" destId="{92DB4A57-8D7A-49CE-9240-4A672733652C}" srcOrd="4" destOrd="0" presId="urn:microsoft.com/office/officeart/2005/8/layout/hierarchy2"/>
    <dgm:cxn modelId="{FD39FC69-DEA4-449E-A661-E0917226BA37}" type="presParOf" srcId="{92DB4A57-8D7A-49CE-9240-4A672733652C}" destId="{FCD5A4B4-ABED-45CC-B365-70E6E228A0EB}" srcOrd="0" destOrd="0" presId="urn:microsoft.com/office/officeart/2005/8/layout/hierarchy2"/>
    <dgm:cxn modelId="{E4E09F1C-495F-4D99-AB23-3CCB23F44F97}" type="presParOf" srcId="{4605716A-7414-4278-9941-71A7A8A60987}" destId="{A24112D4-C1D6-4CA1-B125-1B7F544B52FE}" srcOrd="5" destOrd="0" presId="urn:microsoft.com/office/officeart/2005/8/layout/hierarchy2"/>
    <dgm:cxn modelId="{DC715AFA-4D2C-48D1-8374-41601368011F}" type="presParOf" srcId="{A24112D4-C1D6-4CA1-B125-1B7F544B52FE}" destId="{2412B4EF-9B0E-436C-BFAD-862308DDB255}" srcOrd="0" destOrd="0" presId="urn:microsoft.com/office/officeart/2005/8/layout/hierarchy2"/>
    <dgm:cxn modelId="{EA26A17E-A255-4554-8F00-9D3F8BBDE0A2}" type="presParOf" srcId="{A24112D4-C1D6-4CA1-B125-1B7F544B52FE}" destId="{787901B0-F71E-4D15-A5FF-8E5AF5968FF8}" srcOrd="1" destOrd="0" presId="urn:microsoft.com/office/officeart/2005/8/layout/hierarchy2"/>
    <dgm:cxn modelId="{C675F588-5661-4ABD-AAD8-9F0C6BB032E7}" type="presParOf" srcId="{787901B0-F71E-4D15-A5FF-8E5AF5968FF8}" destId="{35BC7C96-0615-40E2-951E-F30CD1D6F35B}" srcOrd="0" destOrd="0" presId="urn:microsoft.com/office/officeart/2005/8/layout/hierarchy2"/>
    <dgm:cxn modelId="{3D969E40-EAB6-4C7B-88BD-9B1FF69BF714}" type="presParOf" srcId="{35BC7C96-0615-40E2-951E-F30CD1D6F35B}" destId="{99168B43-F3DB-449F-AB13-DDBF8A3EBAF9}" srcOrd="0" destOrd="0" presId="urn:microsoft.com/office/officeart/2005/8/layout/hierarchy2"/>
    <dgm:cxn modelId="{6288E831-BF99-4221-85AB-0842C1EE441F}" type="presParOf" srcId="{787901B0-F71E-4D15-A5FF-8E5AF5968FF8}" destId="{8C7BD885-4F18-4670-BE8B-99379CD2F66D}" srcOrd="1" destOrd="0" presId="urn:microsoft.com/office/officeart/2005/8/layout/hierarchy2"/>
    <dgm:cxn modelId="{A9E20E28-BEBE-4411-9E13-985A90CB5E5F}" type="presParOf" srcId="{8C7BD885-4F18-4670-BE8B-99379CD2F66D}" destId="{64DF3AC9-0FAF-4136-87AA-0DDAC0682742}" srcOrd="0" destOrd="0" presId="urn:microsoft.com/office/officeart/2005/8/layout/hierarchy2"/>
    <dgm:cxn modelId="{3EA95CC4-99D4-4383-AD6D-1C6319BBF2D4}" type="presParOf" srcId="{8C7BD885-4F18-4670-BE8B-99379CD2F66D}" destId="{40D8D0FF-EFBC-47B8-A7F2-0A12C13A6C3E}" srcOrd="1" destOrd="0" presId="urn:microsoft.com/office/officeart/2005/8/layout/hierarchy2"/>
    <dgm:cxn modelId="{375A0B72-2672-4F72-9A5E-AA518FF285FB}" type="presParOf" srcId="{4605716A-7414-4278-9941-71A7A8A60987}" destId="{12604BB8-30CD-4D16-9154-171C4D4BBEA4}" srcOrd="6" destOrd="0" presId="urn:microsoft.com/office/officeart/2005/8/layout/hierarchy2"/>
    <dgm:cxn modelId="{D9040F54-E323-4417-B24B-862C134786EF}" type="presParOf" srcId="{12604BB8-30CD-4D16-9154-171C4D4BBEA4}" destId="{EE76B8B4-9920-492B-8AD7-37CECFF0D7BA}" srcOrd="0" destOrd="0" presId="urn:microsoft.com/office/officeart/2005/8/layout/hierarchy2"/>
    <dgm:cxn modelId="{9E848DE1-2993-4A1D-A766-6F658251D51D}" type="presParOf" srcId="{4605716A-7414-4278-9941-71A7A8A60987}" destId="{2ADD12F3-1472-4825-8D9F-B61BA88C9E28}" srcOrd="7" destOrd="0" presId="urn:microsoft.com/office/officeart/2005/8/layout/hierarchy2"/>
    <dgm:cxn modelId="{48E2D28C-978E-408E-AC03-54018E5A40AD}" type="presParOf" srcId="{2ADD12F3-1472-4825-8D9F-B61BA88C9E28}" destId="{B030E1B2-50C9-4FE0-981B-DAB34607272B}" srcOrd="0" destOrd="0" presId="urn:microsoft.com/office/officeart/2005/8/layout/hierarchy2"/>
    <dgm:cxn modelId="{84CB5D35-F56D-4309-AF05-C9B391D52AA2}" type="presParOf" srcId="{2ADD12F3-1472-4825-8D9F-B61BA88C9E28}" destId="{293587F0-38E5-43DC-893D-E62E51B3B200}" srcOrd="1" destOrd="0" presId="urn:microsoft.com/office/officeart/2005/8/layout/hierarchy2"/>
    <dgm:cxn modelId="{E13AA8B2-22BE-4D57-9490-182F28E06628}" type="presParOf" srcId="{293587F0-38E5-43DC-893D-E62E51B3B200}" destId="{B09DB99A-BC35-417A-9474-B79CF1E54620}" srcOrd="0" destOrd="0" presId="urn:microsoft.com/office/officeart/2005/8/layout/hierarchy2"/>
    <dgm:cxn modelId="{0864C3CD-0E42-40C0-8A1C-36DDE3835AD2}" type="presParOf" srcId="{B09DB99A-BC35-417A-9474-B79CF1E54620}" destId="{BED270D7-6D32-45BC-866B-C50D7BB4C82B}" srcOrd="0" destOrd="0" presId="urn:microsoft.com/office/officeart/2005/8/layout/hierarchy2"/>
    <dgm:cxn modelId="{43249017-5FFA-4FCA-9B44-9221E1498DD7}" type="presParOf" srcId="{293587F0-38E5-43DC-893D-E62E51B3B200}" destId="{6532B021-3A3C-431F-A4E9-8AFCA66A6E71}" srcOrd="1" destOrd="0" presId="urn:microsoft.com/office/officeart/2005/8/layout/hierarchy2"/>
    <dgm:cxn modelId="{716E39D5-280F-4857-87BA-A27F0B4E8732}" type="presParOf" srcId="{6532B021-3A3C-431F-A4E9-8AFCA66A6E71}" destId="{5B9F5B32-26A1-4BFA-A69E-E9AB2D05BA2F}" srcOrd="0" destOrd="0" presId="urn:microsoft.com/office/officeart/2005/8/layout/hierarchy2"/>
    <dgm:cxn modelId="{A601F45B-4FEA-4D22-80B7-A23C0238D375}" type="presParOf" srcId="{6532B021-3A3C-431F-A4E9-8AFCA66A6E71}" destId="{3DB5B688-B27E-486F-A976-14E878E8B945}" srcOrd="1" destOrd="0" presId="urn:microsoft.com/office/officeart/2005/8/layout/hierarchy2"/>
    <dgm:cxn modelId="{1D668DEF-2665-4E31-A750-8344D4891FEE}" type="presParOf" srcId="{23FD71AD-AD83-4AF3-98CA-DB8592969546}" destId="{403C6675-7386-47F1-9BF2-39BDEF36B401}" srcOrd="2" destOrd="0" presId="urn:microsoft.com/office/officeart/2005/8/layout/hierarchy2"/>
    <dgm:cxn modelId="{C2817CDB-B418-482C-B798-D1D6DFF023B2}" type="presParOf" srcId="{403C6675-7386-47F1-9BF2-39BDEF36B401}" destId="{389DA762-2D05-4A21-AB55-C24FEA9CCEF1}" srcOrd="0" destOrd="0" presId="urn:microsoft.com/office/officeart/2005/8/layout/hierarchy2"/>
    <dgm:cxn modelId="{BBF002E7-7FE6-4ACD-A0FC-088F4A02382B}" type="presParOf" srcId="{23FD71AD-AD83-4AF3-98CA-DB8592969546}" destId="{50441814-B0A6-4779-95EF-8BBBCD971C8B}" srcOrd="3" destOrd="0" presId="urn:microsoft.com/office/officeart/2005/8/layout/hierarchy2"/>
    <dgm:cxn modelId="{C2A215F0-2764-47BD-B735-25D8F35AD80F}" type="presParOf" srcId="{50441814-B0A6-4779-95EF-8BBBCD971C8B}" destId="{7B0E1A36-47EE-488D-BAFA-83D4A5EB2BA2}" srcOrd="0" destOrd="0" presId="urn:microsoft.com/office/officeart/2005/8/layout/hierarchy2"/>
    <dgm:cxn modelId="{95BE6653-6C46-4540-9B4A-5E14824B844A}" type="presParOf" srcId="{50441814-B0A6-4779-95EF-8BBBCD971C8B}" destId="{1EBAAD31-3EE7-4474-9BA5-7495F40E2AE4}" srcOrd="1" destOrd="0" presId="urn:microsoft.com/office/officeart/2005/8/layout/hierarchy2"/>
    <dgm:cxn modelId="{55ECCA33-C0BE-4F4E-9387-166A57DC9C99}" type="presParOf" srcId="{1EBAAD31-3EE7-4474-9BA5-7495F40E2AE4}" destId="{B2D7F73E-6A6F-4701-A42E-9B42BFFC3ED4}" srcOrd="0" destOrd="0" presId="urn:microsoft.com/office/officeart/2005/8/layout/hierarchy2"/>
    <dgm:cxn modelId="{2744CC2F-A43B-40B1-8B8F-0AE46D6CF276}" type="presParOf" srcId="{B2D7F73E-6A6F-4701-A42E-9B42BFFC3ED4}" destId="{71E6188B-C35F-48FD-B098-6F292CBCF4BA}" srcOrd="0" destOrd="0" presId="urn:microsoft.com/office/officeart/2005/8/layout/hierarchy2"/>
    <dgm:cxn modelId="{749F2BF0-1787-42CB-8260-863A71565F86}" type="presParOf" srcId="{1EBAAD31-3EE7-4474-9BA5-7495F40E2AE4}" destId="{165D47A8-AA56-4ACA-B158-01B73522C693}" srcOrd="1" destOrd="0" presId="urn:microsoft.com/office/officeart/2005/8/layout/hierarchy2"/>
    <dgm:cxn modelId="{9DA23D64-2FED-433E-9789-63309B365146}" type="presParOf" srcId="{165D47A8-AA56-4ACA-B158-01B73522C693}" destId="{8349EA2A-1F53-4A20-B288-045AF1CBF6B1}" srcOrd="0" destOrd="0" presId="urn:microsoft.com/office/officeart/2005/8/layout/hierarchy2"/>
    <dgm:cxn modelId="{D37D5165-C400-4E98-95A4-9F98064D2AEC}" type="presParOf" srcId="{165D47A8-AA56-4ACA-B158-01B73522C693}" destId="{5892484A-7D53-47A0-8D9E-DA8E513B116B}" srcOrd="1" destOrd="0" presId="urn:microsoft.com/office/officeart/2005/8/layout/hierarchy2"/>
    <dgm:cxn modelId="{0BB07EBF-DBFD-4C46-8D0A-93FA07512500}" type="presParOf" srcId="{5892484A-7D53-47A0-8D9E-DA8E513B116B}" destId="{BC2294A4-E64B-4F9A-B01B-819FA520D0CE}" srcOrd="0" destOrd="0" presId="urn:microsoft.com/office/officeart/2005/8/layout/hierarchy2"/>
    <dgm:cxn modelId="{14F4902D-4813-42DB-9103-E7CCC88EB040}" type="presParOf" srcId="{BC2294A4-E64B-4F9A-B01B-819FA520D0CE}" destId="{98B595C1-1898-474B-A576-0B92F26B65EA}" srcOrd="0" destOrd="0" presId="urn:microsoft.com/office/officeart/2005/8/layout/hierarchy2"/>
    <dgm:cxn modelId="{528E483F-4975-405F-82BC-6911433C7126}" type="presParOf" srcId="{5892484A-7D53-47A0-8D9E-DA8E513B116B}" destId="{32C57B04-7C47-4190-8B3D-DCC07BEEA51E}" srcOrd="1" destOrd="0" presId="urn:microsoft.com/office/officeart/2005/8/layout/hierarchy2"/>
    <dgm:cxn modelId="{46621D33-C52D-4EBC-811F-C92B1B46585C}" type="presParOf" srcId="{32C57B04-7C47-4190-8B3D-DCC07BEEA51E}" destId="{7D7DB370-B81F-4B31-82DE-B66A380DE204}" srcOrd="0" destOrd="0" presId="urn:microsoft.com/office/officeart/2005/8/layout/hierarchy2"/>
    <dgm:cxn modelId="{299C0285-FF2C-428D-9913-33B771155DB2}" type="presParOf" srcId="{32C57B04-7C47-4190-8B3D-DCC07BEEA51E}" destId="{0C2FD5AA-A385-431B-9479-745A8C7EA4C3}" srcOrd="1" destOrd="0" presId="urn:microsoft.com/office/officeart/2005/8/layout/hierarchy2"/>
    <dgm:cxn modelId="{89EBF61A-5007-4643-8CD4-197012CDF030}" type="presParOf" srcId="{1EBAAD31-3EE7-4474-9BA5-7495F40E2AE4}" destId="{E5042481-AB7C-4467-A9F9-BEA66C262D9A}" srcOrd="2" destOrd="0" presId="urn:microsoft.com/office/officeart/2005/8/layout/hierarchy2"/>
    <dgm:cxn modelId="{86C83600-D165-4397-A71D-B6556B88862E}" type="presParOf" srcId="{E5042481-AB7C-4467-A9F9-BEA66C262D9A}" destId="{3D9BD821-BED9-41C6-B5BC-48CB85EB2633}" srcOrd="0" destOrd="0" presId="urn:microsoft.com/office/officeart/2005/8/layout/hierarchy2"/>
    <dgm:cxn modelId="{52DCA267-A81C-4DBC-B4B4-A26D3EC2E563}" type="presParOf" srcId="{1EBAAD31-3EE7-4474-9BA5-7495F40E2AE4}" destId="{D4019F6D-23DD-4C76-A056-042AE217261B}" srcOrd="3" destOrd="0" presId="urn:microsoft.com/office/officeart/2005/8/layout/hierarchy2"/>
    <dgm:cxn modelId="{F77E6735-C2F0-4E04-932D-1D9E6ED3EE5D}" type="presParOf" srcId="{D4019F6D-23DD-4C76-A056-042AE217261B}" destId="{C449ECF8-6B1E-4A29-90F3-7761D40737FC}" srcOrd="0" destOrd="0" presId="urn:microsoft.com/office/officeart/2005/8/layout/hierarchy2"/>
    <dgm:cxn modelId="{25CB9DE7-ACC1-46BB-BA27-D964731A1087}" type="presParOf" srcId="{D4019F6D-23DD-4C76-A056-042AE217261B}" destId="{8997B11F-185E-45CC-A1D5-57A25B2E3F47}" srcOrd="1" destOrd="0" presId="urn:microsoft.com/office/officeart/2005/8/layout/hierarchy2"/>
    <dgm:cxn modelId="{A94CFA1B-098C-4774-8BF6-92E5576AFA1B}" type="presParOf" srcId="{8997B11F-185E-45CC-A1D5-57A25B2E3F47}" destId="{BFB64D05-0107-4955-9602-41551D0296C5}" srcOrd="0" destOrd="0" presId="urn:microsoft.com/office/officeart/2005/8/layout/hierarchy2"/>
    <dgm:cxn modelId="{236B1AB2-52DE-4636-8E16-DD915F11BEA1}" type="presParOf" srcId="{BFB64D05-0107-4955-9602-41551D0296C5}" destId="{E5CD04FC-24B2-4381-A7F5-B91DF2602907}" srcOrd="0" destOrd="0" presId="urn:microsoft.com/office/officeart/2005/8/layout/hierarchy2"/>
    <dgm:cxn modelId="{AC1DB241-D193-48FE-BAF7-C3D259AB19B1}" type="presParOf" srcId="{8997B11F-185E-45CC-A1D5-57A25B2E3F47}" destId="{DFECDA9A-9717-4E61-BA55-6A99337953B1}" srcOrd="1" destOrd="0" presId="urn:microsoft.com/office/officeart/2005/8/layout/hierarchy2"/>
    <dgm:cxn modelId="{FF9CEB5E-3B6A-4896-915A-56D41E22D793}" type="presParOf" srcId="{DFECDA9A-9717-4E61-BA55-6A99337953B1}" destId="{8D07DDE0-3080-4C54-9F3F-FF88EAA2351A}" srcOrd="0" destOrd="0" presId="urn:microsoft.com/office/officeart/2005/8/layout/hierarchy2"/>
    <dgm:cxn modelId="{8E71A729-70C7-436F-A33D-9E18AC0418C6}" type="presParOf" srcId="{DFECDA9A-9717-4E61-BA55-6A99337953B1}" destId="{41108B35-D294-4308-ABB1-46B4F1741606}" srcOrd="1" destOrd="0" presId="urn:microsoft.com/office/officeart/2005/8/layout/hierarchy2"/>
    <dgm:cxn modelId="{E56862FB-B62E-4CD8-9E6C-A5CB8AC7BBDC}" type="presParOf" srcId="{1EBAAD31-3EE7-4474-9BA5-7495F40E2AE4}" destId="{6D792767-1CEB-45B5-AE67-1BB3DCA957DE}" srcOrd="4" destOrd="0" presId="urn:microsoft.com/office/officeart/2005/8/layout/hierarchy2"/>
    <dgm:cxn modelId="{1AAB669D-FA4E-4486-8626-9B594D210BFA}" type="presParOf" srcId="{6D792767-1CEB-45B5-AE67-1BB3DCA957DE}" destId="{4F7BDBD7-B54B-4ABB-96EE-201440AED28F}" srcOrd="0" destOrd="0" presId="urn:microsoft.com/office/officeart/2005/8/layout/hierarchy2"/>
    <dgm:cxn modelId="{372E3D08-F046-4398-BE9D-435C4DB1DC4F}" type="presParOf" srcId="{1EBAAD31-3EE7-4474-9BA5-7495F40E2AE4}" destId="{77181973-5383-40BA-958F-F57DE3188273}" srcOrd="5" destOrd="0" presId="urn:microsoft.com/office/officeart/2005/8/layout/hierarchy2"/>
    <dgm:cxn modelId="{094544E9-0F31-448A-9AAE-03494D70BD57}" type="presParOf" srcId="{77181973-5383-40BA-958F-F57DE3188273}" destId="{71F389CD-9A82-4201-AE96-590BC2D02515}" srcOrd="0" destOrd="0" presId="urn:microsoft.com/office/officeart/2005/8/layout/hierarchy2"/>
    <dgm:cxn modelId="{689543A4-B31D-4BD2-8DC7-B95EACFE1C09}" type="presParOf" srcId="{77181973-5383-40BA-958F-F57DE3188273}" destId="{448AF9F7-6BE0-402A-9696-3B02A764B499}" srcOrd="1" destOrd="0" presId="urn:microsoft.com/office/officeart/2005/8/layout/hierarchy2"/>
    <dgm:cxn modelId="{B2342946-4A17-4B98-85DB-6D461FFE24CB}" type="presParOf" srcId="{448AF9F7-6BE0-402A-9696-3B02A764B499}" destId="{51EE29AE-78BC-4980-804D-6E2BF75C8372}" srcOrd="0" destOrd="0" presId="urn:microsoft.com/office/officeart/2005/8/layout/hierarchy2"/>
    <dgm:cxn modelId="{53384D94-AD66-4BD6-B424-570B2C0E1083}" type="presParOf" srcId="{51EE29AE-78BC-4980-804D-6E2BF75C8372}" destId="{296EDC24-3619-4E67-8AD3-A398E645AF19}" srcOrd="0" destOrd="0" presId="urn:microsoft.com/office/officeart/2005/8/layout/hierarchy2"/>
    <dgm:cxn modelId="{79FEB4CE-DAD5-4F01-A0D8-0452022281BD}" type="presParOf" srcId="{448AF9F7-6BE0-402A-9696-3B02A764B499}" destId="{8E06B367-8DE4-4FE0-8927-5FC214068C18}" srcOrd="1" destOrd="0" presId="urn:microsoft.com/office/officeart/2005/8/layout/hierarchy2"/>
    <dgm:cxn modelId="{5F73AEB9-5971-4794-B862-F50D2266194E}" type="presParOf" srcId="{8E06B367-8DE4-4FE0-8927-5FC214068C18}" destId="{AC3A3F6A-4619-4EE9-B6A0-F41FE243B608}" srcOrd="0" destOrd="0" presId="urn:microsoft.com/office/officeart/2005/8/layout/hierarchy2"/>
    <dgm:cxn modelId="{19789DC3-58B0-4B41-A547-68F398914C93}" type="presParOf" srcId="{8E06B367-8DE4-4FE0-8927-5FC214068C18}" destId="{E8BE4767-FABC-472F-BEE7-902062282B53}" srcOrd="1" destOrd="0" presId="urn:microsoft.com/office/officeart/2005/8/layout/hierarchy2"/>
    <dgm:cxn modelId="{0CAE18D9-1404-4F80-B98E-D47018AA3D14}" type="presParOf" srcId="{82030DB9-9276-4F89-AA03-4588187F7E15}" destId="{7D56D277-67AA-4482-AA71-76F4C0D461EA}" srcOrd="2" destOrd="0" presId="urn:microsoft.com/office/officeart/2005/8/layout/hierarchy2"/>
    <dgm:cxn modelId="{30ED2FCE-0676-43B9-8558-0AC9B75531EA}" type="presParOf" srcId="{7D56D277-67AA-4482-AA71-76F4C0D461EA}" destId="{59E928CE-89B4-4966-A46E-D275519020CB}" srcOrd="0" destOrd="0" presId="urn:microsoft.com/office/officeart/2005/8/layout/hierarchy2"/>
    <dgm:cxn modelId="{D7F4B3A3-7A4D-453D-9BC9-80FB4BB455C5}" type="presParOf" srcId="{82030DB9-9276-4F89-AA03-4588187F7E15}" destId="{F7D8C065-BE99-41C2-B044-3007CE3A8C1B}" srcOrd="3" destOrd="0" presId="urn:microsoft.com/office/officeart/2005/8/layout/hierarchy2"/>
    <dgm:cxn modelId="{C5A139A8-CD3F-4D22-9B9C-0C36228C9E7F}" type="presParOf" srcId="{F7D8C065-BE99-41C2-B044-3007CE3A8C1B}" destId="{0372B03B-78F4-47E4-BCA4-561AA318FD92}" srcOrd="0" destOrd="0" presId="urn:microsoft.com/office/officeart/2005/8/layout/hierarchy2"/>
    <dgm:cxn modelId="{CE1AC075-5EBC-40B6-B266-2371BDEB83E3}" type="presParOf" srcId="{F7D8C065-BE99-41C2-B044-3007CE3A8C1B}" destId="{DAE0B1A6-DA80-4D70-8CFC-0DCC1AF12D24}" srcOrd="1" destOrd="0" presId="urn:microsoft.com/office/officeart/2005/8/layout/hierarchy2"/>
    <dgm:cxn modelId="{D0256B06-74A0-4973-B748-7C7E38C4674B}" type="presParOf" srcId="{DAE0B1A6-DA80-4D70-8CFC-0DCC1AF12D24}" destId="{2D2739DB-F35E-44B7-BE63-65C2B3DEAB2B}" srcOrd="0" destOrd="0" presId="urn:microsoft.com/office/officeart/2005/8/layout/hierarchy2"/>
    <dgm:cxn modelId="{69202112-CB6B-40CD-960B-87EB1C81CC14}" type="presParOf" srcId="{2D2739DB-F35E-44B7-BE63-65C2B3DEAB2B}" destId="{C3BBE114-E079-45FD-BDCC-CF8C9FBF0FE4}" srcOrd="0" destOrd="0" presId="urn:microsoft.com/office/officeart/2005/8/layout/hierarchy2"/>
    <dgm:cxn modelId="{22A954C6-41B6-49D2-8D78-F04300DEA269}" type="presParOf" srcId="{DAE0B1A6-DA80-4D70-8CFC-0DCC1AF12D24}" destId="{5F6998FD-5F88-4E94-8ABE-794BD906FAE1}" srcOrd="1" destOrd="0" presId="urn:microsoft.com/office/officeart/2005/8/layout/hierarchy2"/>
    <dgm:cxn modelId="{8015C33E-0CAA-4EB5-8F38-849D15548449}" type="presParOf" srcId="{5F6998FD-5F88-4E94-8ABE-794BD906FAE1}" destId="{7196588B-AF64-488E-A59D-55E5988FD75F}" srcOrd="0" destOrd="0" presId="urn:microsoft.com/office/officeart/2005/8/layout/hierarchy2"/>
    <dgm:cxn modelId="{273B55C1-25DB-41C7-8C96-2FB75EC021D5}" type="presParOf" srcId="{5F6998FD-5F88-4E94-8ABE-794BD906FAE1}" destId="{63C8ECA0-152F-4963-94D0-9A02DD05AFA4}" srcOrd="1" destOrd="0" presId="urn:microsoft.com/office/officeart/2005/8/layout/hierarchy2"/>
    <dgm:cxn modelId="{1158A1A3-B26C-4D71-85D3-0C8502EC6F58}" type="presParOf" srcId="{63C8ECA0-152F-4963-94D0-9A02DD05AFA4}" destId="{F5C917F1-6A1E-4FAB-B6AE-EFAB7DE3E5B1}" srcOrd="0" destOrd="0" presId="urn:microsoft.com/office/officeart/2005/8/layout/hierarchy2"/>
    <dgm:cxn modelId="{D527383E-E8A4-4CBC-91A7-E3A3B5A57FC1}" type="presParOf" srcId="{F5C917F1-6A1E-4FAB-B6AE-EFAB7DE3E5B1}" destId="{714C7143-A356-4678-B615-C6E46689BF28}" srcOrd="0" destOrd="0" presId="urn:microsoft.com/office/officeart/2005/8/layout/hierarchy2"/>
    <dgm:cxn modelId="{E6C4E9C6-6980-49AC-A418-B3212067A3BF}" type="presParOf" srcId="{63C8ECA0-152F-4963-94D0-9A02DD05AFA4}" destId="{790EB2B0-23AB-4EB7-BB65-CF745F616288}" srcOrd="1" destOrd="0" presId="urn:microsoft.com/office/officeart/2005/8/layout/hierarchy2"/>
    <dgm:cxn modelId="{1DB63AF3-CE64-4B8D-BFF9-9A8141B2D335}" type="presParOf" srcId="{790EB2B0-23AB-4EB7-BB65-CF745F616288}" destId="{0D991754-D522-4108-B009-E3939346CDB5}" srcOrd="0" destOrd="0" presId="urn:microsoft.com/office/officeart/2005/8/layout/hierarchy2"/>
    <dgm:cxn modelId="{0ED199DE-8EB5-488C-9020-0AF5958A5F5A}" type="presParOf" srcId="{790EB2B0-23AB-4EB7-BB65-CF745F616288}" destId="{72209E87-97F9-4803-9F22-84AE037A48FD}" srcOrd="1" destOrd="0" presId="urn:microsoft.com/office/officeart/2005/8/layout/hierarchy2"/>
    <dgm:cxn modelId="{39632EA7-6896-4FD1-966D-EDE29CB5EFFE}" type="presParOf" srcId="{DAE0B1A6-DA80-4D70-8CFC-0DCC1AF12D24}" destId="{B5545ED3-BF07-4A4B-A7BA-B2B745B0FFF4}" srcOrd="2" destOrd="0" presId="urn:microsoft.com/office/officeart/2005/8/layout/hierarchy2"/>
    <dgm:cxn modelId="{E019FB5D-C5E6-4380-B10C-F296745A28DC}" type="presParOf" srcId="{B5545ED3-BF07-4A4B-A7BA-B2B745B0FFF4}" destId="{BC63E5D5-E938-43A2-B601-690578B2BBE4}" srcOrd="0" destOrd="0" presId="urn:microsoft.com/office/officeart/2005/8/layout/hierarchy2"/>
    <dgm:cxn modelId="{53915CC5-48E5-41BF-95DE-D13537702A91}" type="presParOf" srcId="{DAE0B1A6-DA80-4D70-8CFC-0DCC1AF12D24}" destId="{8F473D05-9E77-48BA-BE4E-1884F4E6D165}" srcOrd="3" destOrd="0" presId="urn:microsoft.com/office/officeart/2005/8/layout/hierarchy2"/>
    <dgm:cxn modelId="{84D37B6E-8BC1-4674-9106-D8B7F22A49AB}" type="presParOf" srcId="{8F473D05-9E77-48BA-BE4E-1884F4E6D165}" destId="{0DEFD367-46ED-43B9-B913-07BB6082F370}" srcOrd="0" destOrd="0" presId="urn:microsoft.com/office/officeart/2005/8/layout/hierarchy2"/>
    <dgm:cxn modelId="{18C705A4-B7F1-4D75-9F4C-3C11DD22BBA8}" type="presParOf" srcId="{8F473D05-9E77-48BA-BE4E-1884F4E6D165}" destId="{71E93EE4-C5B7-4ADF-AEF9-B0E91D87B67A}" srcOrd="1" destOrd="0" presId="urn:microsoft.com/office/officeart/2005/8/layout/hierarchy2"/>
    <dgm:cxn modelId="{DDC4EDBC-1C50-432F-AF3A-D761054DDC71}" type="presParOf" srcId="{71E93EE4-C5B7-4ADF-AEF9-B0E91D87B67A}" destId="{ED61C80F-42F9-4817-ABCA-C8BA13029684}" srcOrd="0" destOrd="0" presId="urn:microsoft.com/office/officeart/2005/8/layout/hierarchy2"/>
    <dgm:cxn modelId="{25989405-D439-4661-998B-59E5DA2FAB1B}" type="presParOf" srcId="{ED61C80F-42F9-4817-ABCA-C8BA13029684}" destId="{5A3B841F-4722-4611-AC3C-79882D90F52B}" srcOrd="0" destOrd="0" presId="urn:microsoft.com/office/officeart/2005/8/layout/hierarchy2"/>
    <dgm:cxn modelId="{AF589625-FC8A-4FE1-9754-7559E1582CD6}" type="presParOf" srcId="{71E93EE4-C5B7-4ADF-AEF9-B0E91D87B67A}" destId="{A19A7B4F-FCAC-4609-A1D6-DD12D530EB09}" srcOrd="1" destOrd="0" presId="urn:microsoft.com/office/officeart/2005/8/layout/hierarchy2"/>
    <dgm:cxn modelId="{A2FF617B-5692-4502-BFEA-2301E11F83CA}" type="presParOf" srcId="{A19A7B4F-FCAC-4609-A1D6-DD12D530EB09}" destId="{385AD14C-759F-4D21-B351-518D06F614A2}" srcOrd="0" destOrd="0" presId="urn:microsoft.com/office/officeart/2005/8/layout/hierarchy2"/>
    <dgm:cxn modelId="{6C642E05-7C91-4BA2-ABB3-7A0D60BB6B7F}" type="presParOf" srcId="{A19A7B4F-FCAC-4609-A1D6-DD12D530EB09}" destId="{EE2335E3-E7D4-4BF6-A343-1BA13B54DA54}" srcOrd="1" destOrd="0" presId="urn:microsoft.com/office/officeart/2005/8/layout/hierarchy2"/>
    <dgm:cxn modelId="{D51020EA-D91E-4F82-9288-48FA36A3F32A}" type="presParOf" srcId="{DAE0B1A6-DA80-4D70-8CFC-0DCC1AF12D24}" destId="{71750899-7427-4B53-B099-93E5E6537F05}" srcOrd="4" destOrd="0" presId="urn:microsoft.com/office/officeart/2005/8/layout/hierarchy2"/>
    <dgm:cxn modelId="{2E1D7A3B-B956-4D82-AF3E-5D9D56E862CE}" type="presParOf" srcId="{71750899-7427-4B53-B099-93E5E6537F05}" destId="{4E85CB7C-6534-4A91-90F5-1573CFEC92CA}" srcOrd="0" destOrd="0" presId="urn:microsoft.com/office/officeart/2005/8/layout/hierarchy2"/>
    <dgm:cxn modelId="{318A022E-07F6-4CEE-8C63-D3127A9B2EAC}" type="presParOf" srcId="{DAE0B1A6-DA80-4D70-8CFC-0DCC1AF12D24}" destId="{207AF252-3C6D-450C-8547-E558F2E94B20}" srcOrd="5" destOrd="0" presId="urn:microsoft.com/office/officeart/2005/8/layout/hierarchy2"/>
    <dgm:cxn modelId="{9601CE7B-F6CF-44CF-A84D-F5AE95022F8A}" type="presParOf" srcId="{207AF252-3C6D-450C-8547-E558F2E94B20}" destId="{A0D76214-82D4-4F5B-AED5-5FB920312C74}" srcOrd="0" destOrd="0" presId="urn:microsoft.com/office/officeart/2005/8/layout/hierarchy2"/>
    <dgm:cxn modelId="{CD976B52-CF3D-48B2-B882-06BF34A25D74}" type="presParOf" srcId="{207AF252-3C6D-450C-8547-E558F2E94B20}" destId="{4B3B3433-F3B1-4D57-A22E-49005A652581}" srcOrd="1" destOrd="0" presId="urn:microsoft.com/office/officeart/2005/8/layout/hierarchy2"/>
    <dgm:cxn modelId="{0350E630-0616-4322-98E8-BF5512AC9760}" type="presParOf" srcId="{4B3B3433-F3B1-4D57-A22E-49005A652581}" destId="{B08B7907-0D9C-49E3-8D7D-ED85667A9EC3}" srcOrd="0" destOrd="0" presId="urn:microsoft.com/office/officeart/2005/8/layout/hierarchy2"/>
    <dgm:cxn modelId="{2CDDFC55-79D6-411E-B697-8F041BBC2AFC}" type="presParOf" srcId="{B08B7907-0D9C-49E3-8D7D-ED85667A9EC3}" destId="{E4E69705-8B34-4676-A933-064AEA8F3910}" srcOrd="0" destOrd="0" presId="urn:microsoft.com/office/officeart/2005/8/layout/hierarchy2"/>
    <dgm:cxn modelId="{1DD6DA40-3FEE-46A0-843E-3310AF5F92F2}" type="presParOf" srcId="{4B3B3433-F3B1-4D57-A22E-49005A652581}" destId="{A8E6F9CC-F364-487C-9C4C-98784EC6D4BC}" srcOrd="1" destOrd="0" presId="urn:microsoft.com/office/officeart/2005/8/layout/hierarchy2"/>
    <dgm:cxn modelId="{6BD69D3F-2D34-4890-A2D1-017DB95DF8A1}" type="presParOf" srcId="{A8E6F9CC-F364-487C-9C4C-98784EC6D4BC}" destId="{ABAB10E8-D6B6-4001-ADEA-D50131F0E346}" srcOrd="0" destOrd="0" presId="urn:microsoft.com/office/officeart/2005/8/layout/hierarchy2"/>
    <dgm:cxn modelId="{CA978752-5177-4252-8A46-FD94659B38FC}" type="presParOf" srcId="{A8E6F9CC-F364-487C-9C4C-98784EC6D4BC}" destId="{8038DDC1-E084-49BA-B575-7B6E09C143C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32C41-0A15-44CD-9BD1-281EB33E0EA9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24D8C-5CF3-45EE-A5D9-515DFDFBFF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4D8C-5CF3-45EE-A5D9-515DFDFBFF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2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better the wrappers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57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40068-8884-4A2B-A187-6B192AC62BB1}" type="slidenum">
              <a:rPr lang="en-US" altLang="es-ES"/>
              <a:pPr/>
              <a:t>27</a:t>
            </a:fld>
            <a:endParaRPr lang="en-US" altLang="es-ES"/>
          </a:p>
        </p:txBody>
      </p:sp>
      <p:sp>
        <p:nvSpPr>
          <p:cNvPr id="187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S" dirty="0" smtClean="0"/>
              <a:t>Look </a:t>
            </a:r>
            <a:r>
              <a:rPr lang="es-ES" altLang="es-ES" dirty="0" err="1" smtClean="0"/>
              <a:t>for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notation</a:t>
            </a:r>
            <a:endParaRPr lang="es-ES" altLang="es-E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FD50FE-13CD-4825-8D2A-4E643E3AA89C}" type="slidenum">
              <a:rPr lang="en-US" altLang="es-ES"/>
              <a:pPr/>
              <a:t>28</a:t>
            </a:fld>
            <a:endParaRPr lang="en-US" altLang="es-ES"/>
          </a:p>
        </p:txBody>
      </p:sp>
      <p:sp>
        <p:nvSpPr>
          <p:cNvPr id="189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CD4BC-45C6-4DE1-A410-836FB1B62FB1}" type="slidenum">
              <a:rPr lang="en-US" altLang="es-ES"/>
              <a:pPr/>
              <a:t>29</a:t>
            </a:fld>
            <a:endParaRPr lang="en-US" altLang="es-ES"/>
          </a:p>
        </p:txBody>
      </p:sp>
      <p:sp>
        <p:nvSpPr>
          <p:cNvPr id="189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Eliminar</a:t>
            </a:r>
            <a:r>
              <a:rPr lang="en-US" baseline="0" dirty="0" smtClean="0"/>
              <a:t> point symmetry distance???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10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for the general formula for </a:t>
            </a:r>
            <a:r>
              <a:rPr lang="en-US" dirty="0" err="1" smtClean="0"/>
              <a:t>Jaccard</a:t>
            </a:r>
            <a:r>
              <a:rPr lang="en-US" dirty="0" smtClean="0"/>
              <a:t> Similarity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44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 applications</a:t>
            </a:r>
            <a:r>
              <a:rPr lang="en-US" baseline="0" dirty="0" smtClean="0"/>
              <a:t> must be done…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should give this part</a:t>
            </a:r>
            <a:r>
              <a:rPr lang="en-US" baseline="0" dirty="0" smtClean="0"/>
              <a:t> much more relaxed and much more slow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0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what the hell is a cluster, probably is better if I add other examples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1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slow</a:t>
            </a:r>
            <a:r>
              <a:rPr lang="en-US" baseline="0" dirty="0" smtClean="0"/>
              <a:t>ly all the steps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2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a data set example. 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01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0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5680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5758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3815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6914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8095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108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370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615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6841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0791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2951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2833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20" y="0"/>
            <a:ext cx="54868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7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Dimensional reduction, feature selection and clustering techniques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Alex Rodriguez</a:t>
            </a:r>
          </a:p>
          <a:p>
            <a:r>
              <a:rPr lang="en-US" i="1" dirty="0" smtClean="0"/>
              <a:t>International School for Advanced Studies (SISSA), Trieste, Italy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07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stone </a:t>
            </a:r>
            <a:r>
              <a:rPr lang="en-US" dirty="0" smtClean="0"/>
              <a:t>collection</a:t>
            </a:r>
            <a:endParaRPr lang="en-U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914238"/>
              </p:ext>
            </p:extLst>
          </p:nvPr>
        </p:nvGraphicFramePr>
        <p:xfrm>
          <a:off x="683569" y="1844823"/>
          <a:ext cx="7992887" cy="4752528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1223401"/>
                <a:gridCol w="1223401"/>
                <a:gridCol w="1875882"/>
                <a:gridCol w="1223401"/>
                <a:gridCol w="1223401"/>
                <a:gridCol w="1223401"/>
              </a:tblGrid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Number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Weight (g)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Wavelenght (nm)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Shape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Volume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Rugosity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spherical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1,04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cube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1,3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cube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spherical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1,1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1,9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cube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cube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cube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1,35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spherical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spherical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spherical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0,7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….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1763688" y="1052717"/>
            <a:ext cx="1375313" cy="5328611"/>
            <a:chOff x="1763688" y="1052717"/>
            <a:chExt cx="1375313" cy="5328611"/>
          </a:xfrm>
        </p:grpSpPr>
        <p:sp>
          <p:nvSpPr>
            <p:cNvPr id="6" name="5 Rectángulo redondeado"/>
            <p:cNvSpPr/>
            <p:nvPr/>
          </p:nvSpPr>
          <p:spPr>
            <a:xfrm>
              <a:off x="1763688" y="1628800"/>
              <a:ext cx="1368152" cy="4752528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763688" y="1052717"/>
              <a:ext cx="13753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Integer</a:t>
              </a:r>
              <a:endParaRPr lang="en-US" sz="3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7308304" y="989149"/>
            <a:ext cx="1368152" cy="5337303"/>
            <a:chOff x="7308304" y="989149"/>
            <a:chExt cx="1368152" cy="5337303"/>
          </a:xfrm>
        </p:grpSpPr>
        <p:sp>
          <p:nvSpPr>
            <p:cNvPr id="7" name="6 Rectángulo redondeado"/>
            <p:cNvSpPr/>
            <p:nvPr/>
          </p:nvSpPr>
          <p:spPr>
            <a:xfrm>
              <a:off x="7308304" y="1573924"/>
              <a:ext cx="1368152" cy="4752528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544597" y="989149"/>
              <a:ext cx="895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Real</a:t>
              </a:r>
              <a:endParaRPr lang="en-US" sz="3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595644" y="1044025"/>
            <a:ext cx="2040943" cy="5337303"/>
            <a:chOff x="4595644" y="1044025"/>
            <a:chExt cx="2040943" cy="5337303"/>
          </a:xfrm>
        </p:grpSpPr>
        <p:sp>
          <p:nvSpPr>
            <p:cNvPr id="8" name="7 Rectángulo redondeado"/>
            <p:cNvSpPr/>
            <p:nvPr/>
          </p:nvSpPr>
          <p:spPr>
            <a:xfrm>
              <a:off x="4932040" y="1628800"/>
              <a:ext cx="1368152" cy="4752528"/>
            </a:xfrm>
            <a:prstGeom prst="round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595644" y="1044025"/>
              <a:ext cx="2040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Categorical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96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r>
              <a:rPr lang="en-US" dirty="0"/>
              <a:t>Summer School on Machine Learning in the Molecular Sciences</a:t>
            </a:r>
          </a:p>
        </p:txBody>
      </p:sp>
    </p:spTree>
    <p:extLst>
      <p:ext uri="{BB962C8B-B14F-4D97-AF65-F5344CB8AC3E}">
        <p14:creationId xmlns:p14="http://schemas.microsoft.com/office/powerpoint/2010/main" val="7863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 Selection &amp; Dimensionality reduction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related with the problem that we want to solve</a:t>
            </a:r>
          </a:p>
          <a:p>
            <a:r>
              <a:rPr lang="en-US" dirty="0" smtClean="0"/>
              <a:t>It may need feedback from the whole process</a:t>
            </a:r>
          </a:p>
          <a:p>
            <a:r>
              <a:rPr lang="en-US" dirty="0" smtClean="0"/>
              <a:t>Feature selection usually depends on labeled data (semi-supervised clustering) while dimensionality reduction does not.</a:t>
            </a:r>
          </a:p>
          <a:p>
            <a:r>
              <a:rPr lang="en-US" dirty="0" smtClean="0"/>
              <a:t>Feature selection can be based on expertise…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043608" y="1412776"/>
            <a:ext cx="7200800" cy="5112568"/>
            <a:chOff x="1043608" y="1412776"/>
            <a:chExt cx="7200800" cy="5112568"/>
          </a:xfrm>
        </p:grpSpPr>
        <p:sp>
          <p:nvSpPr>
            <p:cNvPr id="8" name="7 Elipse"/>
            <p:cNvSpPr/>
            <p:nvPr/>
          </p:nvSpPr>
          <p:spPr>
            <a:xfrm>
              <a:off x="1043608" y="1412776"/>
              <a:ext cx="7200800" cy="51125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519772" y="4509120"/>
              <a:ext cx="410445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Try to extract which features  contain relevant information for reproducing the ground truth classification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9 Flecha izquierda y derecha"/>
            <p:cNvSpPr/>
            <p:nvPr/>
          </p:nvSpPr>
          <p:spPr>
            <a:xfrm>
              <a:off x="4039145" y="3429000"/>
              <a:ext cx="1065711" cy="540060"/>
            </a:xfrm>
            <a:prstGeom prst="left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4" name="3 Rectángulo redondeado"/>
          <p:cNvSpPr/>
          <p:nvPr/>
        </p:nvSpPr>
        <p:spPr>
          <a:xfrm>
            <a:off x="1950913" y="3068960"/>
            <a:ext cx="2088232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Features</a:t>
            </a:r>
            <a:endParaRPr lang="en-US" sz="3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104856" y="3068960"/>
            <a:ext cx="2088232" cy="11521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Ground Truth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80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for Feature Selection (1) Variable Ranking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variables explain better the labels?</a:t>
            </a:r>
            <a:r>
              <a:rPr lang="en-US" dirty="0"/>
              <a:t> </a:t>
            </a:r>
            <a:r>
              <a:rPr lang="en-US" dirty="0" smtClean="0"/>
              <a:t>Quantify it.</a:t>
            </a:r>
          </a:p>
        </p:txBody>
      </p:sp>
    </p:spTree>
    <p:extLst>
      <p:ext uri="{BB962C8B-B14F-4D97-AF65-F5344CB8AC3E}">
        <p14:creationId xmlns:p14="http://schemas.microsoft.com/office/powerpoint/2010/main" val="5925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for Feature Selection (1) Variable Ranking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Which variables explain better the labels?</a:t>
                </a:r>
                <a:r>
                  <a:rPr lang="en-US" dirty="0"/>
                  <a:t> </a:t>
                </a:r>
                <a:r>
                  <a:rPr lang="en-US" dirty="0" smtClean="0"/>
                  <a:t>Quantify it.</a:t>
                </a:r>
              </a:p>
              <a:p>
                <a:pPr lvl="1"/>
                <a:r>
                  <a:rPr lang="en-US" dirty="0" smtClean="0"/>
                  <a:t>Linear correlation coefficient (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). </a:t>
                </a:r>
              </a:p>
              <a:p>
                <a:pPr lvl="1"/>
                <a:r>
                  <a:rPr lang="en-US" dirty="0" smtClean="0"/>
                  <a:t>Single variable classifier. </a:t>
                </a:r>
                <a:r>
                  <a:rPr lang="en-US" dirty="0" err="1" smtClean="0"/>
                  <a:t>Jaccard</a:t>
                </a:r>
                <a:r>
                  <a:rPr lang="en-US" dirty="0" smtClean="0"/>
                  <a:t> index, F-score, etc.</a:t>
                </a:r>
              </a:p>
              <a:p>
                <a:pPr lvl="1"/>
                <a:r>
                  <a:rPr lang="en-US" dirty="0" smtClean="0"/>
                  <a:t>Mutual information between variable and the target. 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8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for Feature Selection (1) Information Theoretic Ranking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kind of single variable classifier. </a:t>
            </a:r>
            <a:endParaRPr lang="en-US" dirty="0" smtClean="0"/>
          </a:p>
          <a:p>
            <a:r>
              <a:rPr lang="en-US" dirty="0" smtClean="0"/>
              <a:t>In continuous variables, </a:t>
            </a:r>
            <a:r>
              <a:rPr lang="en-US" dirty="0"/>
              <a:t>the sums  </a:t>
            </a:r>
            <a:r>
              <a:rPr lang="en-US" dirty="0" smtClean="0"/>
              <a:t>become integrals</a:t>
            </a:r>
          </a:p>
          <a:p>
            <a:r>
              <a:rPr lang="en-US" dirty="0" smtClean="0"/>
              <a:t>Extensible to continuous variables by non parametric density estimation</a:t>
            </a:r>
          </a:p>
          <a:p>
            <a:r>
              <a:rPr lang="en-US" dirty="0" smtClean="0"/>
              <a:t>Using a Gaussian distribution for estimating  the density will lead to a similar criteria to the correlation coefficient.</a:t>
            </a:r>
          </a:p>
          <a:p>
            <a:r>
              <a:rPr lang="en-US" dirty="0" smtClean="0"/>
              <a:t>Is a formalization of the intuition that the higher the joint distribution, the higher the mutual information, i.e. the higher should it be in the rank.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1763688" y="1772816"/>
                <a:ext cx="5328592" cy="908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𝐺</m:t>
                              </m:r>
                            </m:sup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s-E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s-E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</m:d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772816"/>
                <a:ext cx="5328592" cy="9081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6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Techniques for Feature Selection (1) Information Theoretic Ranking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probabilities, in a discrete case are estimated from frequency counts.</a:t>
            </a:r>
          </a:p>
          <a:p>
            <a:r>
              <a:rPr lang="en-US" dirty="0" smtClean="0"/>
              <a:t>Imagine a three class problem (red, green, blue) with a discrete variable that can take 4 values (A,B,C,D).</a:t>
            </a:r>
          </a:p>
          <a:p>
            <a:pPr lvl="1"/>
            <a:r>
              <a:rPr lang="en-US" dirty="0" smtClean="0"/>
              <a:t>P(y) are 3 frequency counts. </a:t>
            </a:r>
          </a:p>
          <a:p>
            <a:pPr lvl="1"/>
            <a:r>
              <a:rPr lang="en-US" dirty="0" smtClean="0"/>
              <a:t>P(x) are 4 frequency counts.</a:t>
            </a:r>
          </a:p>
          <a:p>
            <a:pPr lvl="1"/>
            <a:r>
              <a:rPr lang="en-US" dirty="0" smtClean="0"/>
              <a:t>P(</a:t>
            </a:r>
            <a:r>
              <a:rPr lang="en-US" dirty="0" err="1" smtClean="0"/>
              <a:t>x,y</a:t>
            </a:r>
            <a:r>
              <a:rPr lang="en-US" dirty="0" smtClean="0"/>
              <a:t>) are 12 frequency counts.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Techniques for Feature Selection (1) Information Theoretic Ranking</a:t>
            </a:r>
          </a:p>
        </p:txBody>
      </p:sp>
      <p:sp>
        <p:nvSpPr>
          <p:cNvPr id="5" name="4 Elipse"/>
          <p:cNvSpPr/>
          <p:nvPr/>
        </p:nvSpPr>
        <p:spPr>
          <a:xfrm>
            <a:off x="711371" y="261891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749335" y="333899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1497688" y="2114854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335126" y="279893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1857728" y="290416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1411708" y="3416496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3707904" y="2322494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3347864" y="283493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4067944" y="2838545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3707904" y="331093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4455023" y="233073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4815644" y="4701644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5328084" y="4341604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4814101" y="5249942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5328084" y="4891335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5736649" y="524170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2130264" y="4996789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2564073" y="4682752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2754019" y="517680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345560" y="1934834"/>
            <a:ext cx="2160240" cy="2124236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Elipse"/>
          <p:cNvSpPr/>
          <p:nvPr/>
        </p:nvSpPr>
        <p:spPr>
          <a:xfrm>
            <a:off x="2987824" y="1934834"/>
            <a:ext cx="2160240" cy="2124236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Elipse"/>
          <p:cNvSpPr/>
          <p:nvPr/>
        </p:nvSpPr>
        <p:spPr>
          <a:xfrm>
            <a:off x="4427984" y="4059070"/>
            <a:ext cx="2160240" cy="2124236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1591728" y="4105073"/>
            <a:ext cx="2160240" cy="2124236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CuadroTexto"/>
          <p:cNvSpPr txBox="1"/>
          <p:nvPr/>
        </p:nvSpPr>
        <p:spPr>
          <a:xfrm>
            <a:off x="293249" y="167322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791296" y="167322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071411" y="426001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4060252" y="417842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5916669" y="1673224"/>
            <a:ext cx="1716826" cy="1998693"/>
            <a:chOff x="5916669" y="1673224"/>
            <a:chExt cx="1716826" cy="1998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33 CuadroTexto"/>
                <p:cNvSpPr txBox="1"/>
                <p:nvPr/>
              </p:nvSpPr>
              <p:spPr>
                <a:xfrm>
                  <a:off x="5917576" y="1673224"/>
                  <a:ext cx="1715919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s-E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ES" b="0" i="1" smtClean="0">
                                <a:latin typeface="Cambria Math"/>
                              </a:rPr>
                              <m:t>𝑟𝑒𝑑</m:t>
                            </m:r>
                          </m:e>
                        </m:d>
                        <m:r>
                          <a:rPr lang="es-E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/>
                              </a:rPr>
                              <m:t>19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3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576" y="1673224"/>
                  <a:ext cx="1715919" cy="6127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34 CuadroTexto"/>
                <p:cNvSpPr txBox="1"/>
                <p:nvPr/>
              </p:nvSpPr>
              <p:spPr>
                <a:xfrm>
                  <a:off x="5916669" y="2372479"/>
                  <a:ext cx="1266180" cy="6365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s-E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/>
                              </a:rPr>
                              <m:t>19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3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669" y="2372479"/>
                  <a:ext cx="1266180" cy="63658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35 CuadroTexto"/>
                <p:cNvSpPr txBox="1"/>
                <p:nvPr/>
              </p:nvSpPr>
              <p:spPr>
                <a:xfrm>
                  <a:off x="5917576" y="3059185"/>
                  <a:ext cx="1481239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𝑟𝑒𝑑</m:t>
                            </m:r>
                          </m:e>
                        </m:d>
                        <m:r>
                          <a:rPr lang="es-E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/>
                              </a:rPr>
                              <m:t>19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3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576" y="3059185"/>
                  <a:ext cx="1481239" cy="6127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99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Techniques for Feature Selection (1) Information Theoretic Ranking</a:t>
            </a:r>
          </a:p>
        </p:txBody>
      </p:sp>
      <p:grpSp>
        <p:nvGrpSpPr>
          <p:cNvPr id="42" name="41 Grupo"/>
          <p:cNvGrpSpPr/>
          <p:nvPr/>
        </p:nvGrpSpPr>
        <p:grpSpPr>
          <a:xfrm>
            <a:off x="275967" y="5589240"/>
            <a:ext cx="1208277" cy="1130335"/>
            <a:chOff x="3009071" y="3164822"/>
            <a:chExt cx="1418913" cy="1328042"/>
          </a:xfrm>
        </p:grpSpPr>
        <p:sp>
          <p:nvSpPr>
            <p:cNvPr id="16" name="15 Elipse"/>
            <p:cNvSpPr/>
            <p:nvPr/>
          </p:nvSpPr>
          <p:spPr>
            <a:xfrm>
              <a:off x="3263698" y="3566550"/>
              <a:ext cx="236485" cy="2250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6 Elipse"/>
            <p:cNvSpPr/>
            <p:nvPr/>
          </p:nvSpPr>
          <p:spPr>
            <a:xfrm>
              <a:off x="3600285" y="3341458"/>
              <a:ext cx="236485" cy="2250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Elipse"/>
            <p:cNvSpPr/>
            <p:nvPr/>
          </p:nvSpPr>
          <p:spPr>
            <a:xfrm>
              <a:off x="3262685" y="3909339"/>
              <a:ext cx="236485" cy="2250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8 Elipse"/>
            <p:cNvSpPr/>
            <p:nvPr/>
          </p:nvSpPr>
          <p:spPr>
            <a:xfrm>
              <a:off x="3600285" y="3685143"/>
              <a:ext cx="236485" cy="2250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Elipse"/>
            <p:cNvSpPr/>
            <p:nvPr/>
          </p:nvSpPr>
          <p:spPr>
            <a:xfrm>
              <a:off x="3868643" y="3904188"/>
              <a:ext cx="236485" cy="2250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26 Elipse"/>
            <p:cNvSpPr/>
            <p:nvPr/>
          </p:nvSpPr>
          <p:spPr>
            <a:xfrm>
              <a:off x="3009071" y="3164822"/>
              <a:ext cx="1418913" cy="132804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286030" y="4261613"/>
            <a:ext cx="1208277" cy="1130335"/>
            <a:chOff x="1115238" y="3199596"/>
            <a:chExt cx="1418913" cy="1328042"/>
          </a:xfrm>
        </p:grpSpPr>
        <p:sp>
          <p:nvSpPr>
            <p:cNvPr id="21" name="20 Elipse"/>
            <p:cNvSpPr/>
            <p:nvPr/>
          </p:nvSpPr>
          <p:spPr>
            <a:xfrm>
              <a:off x="1499857" y="3751071"/>
              <a:ext cx="236485" cy="2250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Elipse"/>
            <p:cNvSpPr/>
            <p:nvPr/>
          </p:nvSpPr>
          <p:spPr>
            <a:xfrm>
              <a:off x="1784797" y="3554739"/>
              <a:ext cx="236485" cy="2250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Elipse"/>
            <p:cNvSpPr/>
            <p:nvPr/>
          </p:nvSpPr>
          <p:spPr>
            <a:xfrm>
              <a:off x="1909559" y="3863617"/>
              <a:ext cx="236485" cy="2250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Elipse"/>
            <p:cNvSpPr/>
            <p:nvPr/>
          </p:nvSpPr>
          <p:spPr>
            <a:xfrm>
              <a:off x="1115238" y="3199596"/>
              <a:ext cx="1418913" cy="132804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242066" y="1594148"/>
            <a:ext cx="1208277" cy="1130335"/>
            <a:chOff x="327608" y="1836780"/>
            <a:chExt cx="1418913" cy="1328042"/>
          </a:xfrm>
        </p:grpSpPr>
        <p:sp>
          <p:nvSpPr>
            <p:cNvPr id="5" name="4 Elipse"/>
            <p:cNvSpPr/>
            <p:nvPr/>
          </p:nvSpPr>
          <p:spPr>
            <a:xfrm>
              <a:off x="567884" y="2264454"/>
              <a:ext cx="236485" cy="2250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 Elipse"/>
            <p:cNvSpPr/>
            <p:nvPr/>
          </p:nvSpPr>
          <p:spPr>
            <a:xfrm>
              <a:off x="592820" y="2714638"/>
              <a:ext cx="236485" cy="2250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6 Elipse"/>
            <p:cNvSpPr/>
            <p:nvPr/>
          </p:nvSpPr>
          <p:spPr>
            <a:xfrm>
              <a:off x="1084362" y="1949326"/>
              <a:ext cx="236485" cy="2250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7 Elipse"/>
            <p:cNvSpPr/>
            <p:nvPr/>
          </p:nvSpPr>
          <p:spPr>
            <a:xfrm>
              <a:off x="977586" y="2377000"/>
              <a:ext cx="236485" cy="2250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8 Elipse"/>
            <p:cNvSpPr/>
            <p:nvPr/>
          </p:nvSpPr>
          <p:spPr>
            <a:xfrm>
              <a:off x="1320847" y="2442791"/>
              <a:ext cx="236485" cy="2250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Elipse"/>
            <p:cNvSpPr/>
            <p:nvPr/>
          </p:nvSpPr>
          <p:spPr>
            <a:xfrm>
              <a:off x="1027887" y="2763094"/>
              <a:ext cx="236485" cy="2250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Elipse"/>
            <p:cNvSpPr/>
            <p:nvPr/>
          </p:nvSpPr>
          <p:spPr>
            <a:xfrm>
              <a:off x="327608" y="1836780"/>
              <a:ext cx="1418913" cy="132804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250563" y="2930784"/>
            <a:ext cx="1208277" cy="1130335"/>
            <a:chOff x="2063129" y="1836780"/>
            <a:chExt cx="1418913" cy="1328042"/>
          </a:xfrm>
        </p:grpSpPr>
        <p:sp>
          <p:nvSpPr>
            <p:cNvPr id="11" name="10 Elipse"/>
            <p:cNvSpPr/>
            <p:nvPr/>
          </p:nvSpPr>
          <p:spPr>
            <a:xfrm>
              <a:off x="2536100" y="2079139"/>
              <a:ext cx="236485" cy="2250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Elipse"/>
            <p:cNvSpPr/>
            <p:nvPr/>
          </p:nvSpPr>
          <p:spPr>
            <a:xfrm>
              <a:off x="2299615" y="2399510"/>
              <a:ext cx="236485" cy="2250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Elipse"/>
            <p:cNvSpPr/>
            <p:nvPr/>
          </p:nvSpPr>
          <p:spPr>
            <a:xfrm>
              <a:off x="2772586" y="2401767"/>
              <a:ext cx="236485" cy="2250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Elipse"/>
            <p:cNvSpPr/>
            <p:nvPr/>
          </p:nvSpPr>
          <p:spPr>
            <a:xfrm>
              <a:off x="2536100" y="2697098"/>
              <a:ext cx="236485" cy="2250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14 Elipse"/>
            <p:cNvSpPr/>
            <p:nvPr/>
          </p:nvSpPr>
          <p:spPr>
            <a:xfrm>
              <a:off x="3026831" y="2084290"/>
              <a:ext cx="236485" cy="2250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25 Elipse"/>
            <p:cNvSpPr/>
            <p:nvPr/>
          </p:nvSpPr>
          <p:spPr>
            <a:xfrm>
              <a:off x="2063129" y="1836780"/>
              <a:ext cx="1418913" cy="132804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494307" y="1594148"/>
                <a:ext cx="7470181" cy="5166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200" b="0" i="1" smtClean="0">
                        <a:latin typeface="Cambria Math"/>
                      </a:rPr>
                      <m:t>𝐼</m:t>
                    </m:r>
                    <m:r>
                      <a:rPr lang="es-E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s-ES" sz="3200" b="0" i="1" smtClean="0">
                            <a:latin typeface="Cambria Math"/>
                          </a:rPr>
                          <m:t>19</m:t>
                        </m:r>
                      </m:den>
                    </m:f>
                    <m:func>
                      <m:funcPr>
                        <m:ctrlPr>
                          <a:rPr lang="es-ES" sz="3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s-ES" sz="3200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</a:rPr>
                          <m:t>19</m:t>
                        </m:r>
                      </m:den>
                    </m:f>
                    <m:func>
                      <m:funcPr>
                        <m:ctrlPr>
                          <a:rPr lang="es-E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s-E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</a:rPr>
                          <m:t>19</m:t>
                        </m:r>
                      </m:den>
                    </m:f>
                    <m:func>
                      <m:funcPr>
                        <m:ctrlPr>
                          <a:rPr lang="es-E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s-E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</a:rPr>
                          <m:t>19</m:t>
                        </m:r>
                      </m:den>
                    </m:f>
                    <m:func>
                      <m:funcPr>
                        <m:ctrlPr>
                          <a:rPr lang="es-E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s-E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</a:rPr>
                          <m:t>19</m:t>
                        </m:r>
                      </m:den>
                    </m:f>
                    <m:func>
                      <m:funcPr>
                        <m:ctrlPr>
                          <a:rPr lang="es-E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s-E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</a:rPr>
                          <m:t>19</m:t>
                        </m:r>
                      </m:den>
                    </m:f>
                    <m:func>
                      <m:funcPr>
                        <m:ctrlPr>
                          <a:rPr lang="es-E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s-E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</a:rPr>
                          <m:t>19</m:t>
                        </m:r>
                      </m:den>
                    </m:f>
                    <m:func>
                      <m:funcPr>
                        <m:ctrlPr>
                          <a:rPr lang="es-E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s-E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</a:rPr>
                          <m:t>19</m:t>
                        </m:r>
                      </m:den>
                    </m:f>
                    <m:func>
                      <m:funcPr>
                        <m:ctrlPr>
                          <a:rPr lang="es-E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s-E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</a:rPr>
                          <m:t>19</m:t>
                        </m:r>
                      </m:den>
                    </m:f>
                    <m:func>
                      <m:funcPr>
                        <m:ctrlPr>
                          <a:rPr lang="es-E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s-E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</a:rPr>
                          <m:t>19</m:t>
                        </m:r>
                      </m:den>
                    </m:f>
                    <m:func>
                      <m:funcPr>
                        <m:ctrlPr>
                          <a:rPr lang="es-E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s-E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</a:rPr>
                          <m:t>19</m:t>
                        </m:r>
                      </m:den>
                    </m:f>
                    <m:func>
                      <m:funcPr>
                        <m:ctrlPr>
                          <a:rPr lang="es-E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s-E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s-ES" sz="3200" i="1">
                            <a:latin typeface="Cambria Math"/>
                          </a:rPr>
                          <m:t>19</m:t>
                        </m:r>
                      </m:den>
                    </m:f>
                    <m:func>
                      <m:funcPr>
                        <m:ctrlPr>
                          <a:rPr lang="es-E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32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s-E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  <m:f>
                                  <m:fPr>
                                    <m:type m:val="skw"/>
                                    <m:ctrlPr>
                                      <a:rPr lang="es-E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</a:rPr>
                                      <m:t>19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en-US" sz="3200" dirty="0">
                        <a:latin typeface="Cambria Math"/>
                        <a:ea typeface="Cambria Math"/>
                      </a:rPr>
                      <m:t>≈</m:t>
                    </m:r>
                    <m:r>
                      <a:rPr lang="es-ES" sz="3200" b="0" i="0" dirty="0" smtClean="0">
                        <a:latin typeface="Cambria Math"/>
                        <a:ea typeface="Cambria Math"/>
                      </a:rPr>
                      <m:t>0.17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307" y="1594148"/>
                <a:ext cx="7470181" cy="51662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42 CuadroTexto"/>
          <p:cNvSpPr txBox="1"/>
          <p:nvPr/>
        </p:nvSpPr>
        <p:spPr>
          <a:xfrm>
            <a:off x="0" y="151218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4" name="43 CuadroTexto"/>
          <p:cNvSpPr txBox="1"/>
          <p:nvPr/>
        </p:nvSpPr>
        <p:spPr>
          <a:xfrm>
            <a:off x="0" y="278897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4008" y="41927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6" name="45 CuadroTexto"/>
          <p:cNvSpPr txBox="1"/>
          <p:nvPr/>
        </p:nvSpPr>
        <p:spPr>
          <a:xfrm>
            <a:off x="8016" y="54687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</a:t>
            </a:r>
            <a:r>
              <a:rPr lang="en-US" dirty="0"/>
              <a:t>for </a:t>
            </a:r>
            <a:r>
              <a:rPr lang="en-US" dirty="0" smtClean="0"/>
              <a:t>Clustering</a:t>
            </a:r>
          </a:p>
          <a:p>
            <a:r>
              <a:rPr lang="en-US" dirty="0" smtClean="0"/>
              <a:t>Feature selection and Dimensional reduction </a:t>
            </a:r>
          </a:p>
          <a:p>
            <a:r>
              <a:rPr lang="en-US" dirty="0" smtClean="0"/>
              <a:t>Similarities </a:t>
            </a:r>
            <a:r>
              <a:rPr lang="en-US" dirty="0"/>
              <a:t>and Distances </a:t>
            </a:r>
            <a:endParaRPr lang="en-US" dirty="0" smtClean="0"/>
          </a:p>
          <a:p>
            <a:r>
              <a:rPr lang="en-US" dirty="0" smtClean="0"/>
              <a:t>Flat</a:t>
            </a:r>
            <a:r>
              <a:rPr lang="en-US" dirty="0"/>
              <a:t>, fuzzy and Hierarchical clustering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K-means clustering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4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for Feature Selection (1) </a:t>
            </a:r>
            <a:r>
              <a:rPr lang="en-US" sz="3100" dirty="0"/>
              <a:t>Some questions about Variable Ranking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to treat redundant variables?</a:t>
            </a:r>
          </a:p>
          <a:p>
            <a:pPr lvl="1"/>
            <a:r>
              <a:rPr lang="en-US" dirty="0" smtClean="0"/>
              <a:t>Redundant variables get the same information but its combination can lead to noise reduction.</a:t>
            </a:r>
          </a:p>
          <a:p>
            <a:pPr lvl="1"/>
            <a:r>
              <a:rPr lang="en-US" dirty="0" smtClean="0"/>
              <a:t>Correlation is a measure of redundancy</a:t>
            </a:r>
            <a:endParaRPr lang="en-US" dirty="0"/>
          </a:p>
          <a:p>
            <a:r>
              <a:rPr lang="en-US" dirty="0" smtClean="0"/>
              <a:t>A variable useless by itself can be useful together with others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38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useful only in combination</a:t>
            </a:r>
            <a:endParaRPr lang="en-US" dirty="0"/>
          </a:p>
        </p:txBody>
      </p:sp>
      <p:sp>
        <p:nvSpPr>
          <p:cNvPr id="4" name="3 Elipse"/>
          <p:cNvSpPr/>
          <p:nvPr/>
        </p:nvSpPr>
        <p:spPr>
          <a:xfrm>
            <a:off x="2754019" y="5176809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Elipse"/>
          <p:cNvSpPr/>
          <p:nvPr/>
        </p:nvSpPr>
        <p:spPr>
          <a:xfrm>
            <a:off x="2051720" y="5356829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2053302" y="4365104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2945838" y="4365104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3707904" y="4385120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3102372" y="3717032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3850998" y="3537012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3698634" y="2852936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4499992" y="3005336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4443881" y="2429272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4087162" y="2005662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6167866" y="5219745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4871722" y="5651394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5233344" y="4299629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5413364" y="5099411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6410213" y="3730189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5690133" y="3659941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6050173" y="4378224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6841623" y="3147501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7319994" y="3887670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7623923" y="2429272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6907164" y="2300227"/>
            <a:ext cx="3600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26 Conector recto de flecha"/>
          <p:cNvCxnSpPr/>
          <p:nvPr/>
        </p:nvCxnSpPr>
        <p:spPr>
          <a:xfrm flipV="1">
            <a:off x="899592" y="1844824"/>
            <a:ext cx="0" cy="4320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1051992" y="6317704"/>
            <a:ext cx="71204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395536" y="40770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379458" y="631770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useful only in combination:</a:t>
            </a:r>
            <a:br>
              <a:rPr lang="en-US" dirty="0" smtClean="0"/>
            </a:br>
            <a:r>
              <a:rPr lang="en-US" dirty="0" smtClean="0"/>
              <a:t>which combination of A and B will be useful for separate the two clusters?</a:t>
            </a:r>
            <a:endParaRPr lang="en-US" dirty="0"/>
          </a:p>
        </p:txBody>
      </p:sp>
      <p:sp>
        <p:nvSpPr>
          <p:cNvPr id="4" name="3 Elipse"/>
          <p:cNvSpPr/>
          <p:nvPr/>
        </p:nvSpPr>
        <p:spPr>
          <a:xfrm>
            <a:off x="2754019" y="517680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Elipse"/>
          <p:cNvSpPr/>
          <p:nvPr/>
        </p:nvSpPr>
        <p:spPr>
          <a:xfrm>
            <a:off x="2051720" y="535682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2053302" y="436510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2945838" y="436510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3707904" y="438512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3102372" y="371703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3850998" y="35370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3698634" y="285293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4499992" y="300533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4443881" y="242927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4087162" y="200566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6167866" y="5219745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4871722" y="5651394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5233344" y="4299629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5413364" y="5099411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6410213" y="3730189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5690133" y="3659941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6050173" y="4378224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6841623" y="3147501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7319994" y="3887670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7623923" y="2429272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6907164" y="2300227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26 Conector recto de flecha"/>
          <p:cNvCxnSpPr/>
          <p:nvPr/>
        </p:nvCxnSpPr>
        <p:spPr>
          <a:xfrm flipV="1">
            <a:off x="899592" y="1844824"/>
            <a:ext cx="0" cy="4320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1051992" y="6317704"/>
            <a:ext cx="71204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395536" y="40770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379458" y="631770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for Feature Selection (2) Subset selection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Wrappers: Use the predicting power of a given learning machine to assess the usefulness of a given subset</a:t>
            </a:r>
          </a:p>
          <a:p>
            <a:pPr lvl="1"/>
            <a:r>
              <a:rPr lang="en-US" dirty="0" smtClean="0"/>
              <a:t>How to search the space? (Brute force is NP hard.)</a:t>
            </a:r>
          </a:p>
          <a:p>
            <a:pPr lvl="1"/>
            <a:r>
              <a:rPr lang="en-US" dirty="0" smtClean="0"/>
              <a:t>How to assess the performance of the prediction?</a:t>
            </a:r>
          </a:p>
          <a:p>
            <a:pPr lvl="1"/>
            <a:r>
              <a:rPr lang="en-US" dirty="0" smtClean="0"/>
              <a:t>Which learning machine shall we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99592" y="162880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Brush Script MT" panose="03060802040406070304" pitchFamily="66" charset="0"/>
              </a:rPr>
              <a:t>What if we don’t have a response function?</a:t>
            </a:r>
            <a:r>
              <a:rPr lang="en-US" dirty="0" smtClean="0"/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915816" y="3789040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Dimensionality Reduction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56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r>
              <a:rPr lang="en-US" dirty="0"/>
              <a:t>Summer School on Machine Learning in the Molecular Sciences</a:t>
            </a:r>
          </a:p>
        </p:txBody>
      </p:sp>
    </p:spTree>
    <p:extLst>
      <p:ext uri="{BB962C8B-B14F-4D97-AF65-F5344CB8AC3E}">
        <p14:creationId xmlns:p14="http://schemas.microsoft.com/office/powerpoint/2010/main" val="11839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Techniques for Dim. reduction</a:t>
            </a:r>
            <a:endParaRPr lang="en-U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060646"/>
              </p:ext>
            </p:extLst>
          </p:nvPr>
        </p:nvGraphicFramePr>
        <p:xfrm>
          <a:off x="179512" y="980728"/>
          <a:ext cx="85072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3528" y="1196752"/>
            <a:ext cx="2952328" cy="1477328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dirty="0"/>
              <a:t>Van Der </a:t>
            </a:r>
            <a:r>
              <a:rPr lang="es-ES" dirty="0" err="1"/>
              <a:t>Maaten</a:t>
            </a:r>
            <a:r>
              <a:rPr lang="es-ES" dirty="0"/>
              <a:t>, L., </a:t>
            </a:r>
            <a:r>
              <a:rPr lang="es-ES" dirty="0" err="1"/>
              <a:t>Postma</a:t>
            </a:r>
            <a:r>
              <a:rPr lang="es-ES" dirty="0"/>
              <a:t>, E., &amp; Van den </a:t>
            </a:r>
            <a:r>
              <a:rPr lang="es-ES" dirty="0" err="1"/>
              <a:t>Herik</a:t>
            </a:r>
            <a:r>
              <a:rPr lang="es-ES" dirty="0"/>
              <a:t>, J. (2009). </a:t>
            </a:r>
            <a:r>
              <a:rPr lang="es-ES" dirty="0" err="1"/>
              <a:t>Dimensionality</a:t>
            </a:r>
            <a:r>
              <a:rPr lang="es-ES" dirty="0"/>
              <a:t> </a:t>
            </a:r>
            <a:r>
              <a:rPr lang="es-ES" dirty="0" err="1"/>
              <a:t>reduction</a:t>
            </a:r>
            <a:r>
              <a:rPr lang="es-ES" dirty="0"/>
              <a:t>: a </a:t>
            </a:r>
            <a:r>
              <a:rPr lang="es-ES" dirty="0" err="1"/>
              <a:t>comparative</a:t>
            </a:r>
            <a:r>
              <a:rPr lang="es-ES" dirty="0"/>
              <a:t>. </a:t>
            </a:r>
            <a:r>
              <a:rPr lang="es-ES" i="1" dirty="0"/>
              <a:t>J Mach </a:t>
            </a:r>
            <a:r>
              <a:rPr lang="es-ES" i="1" dirty="0" err="1"/>
              <a:t>Learn</a:t>
            </a:r>
            <a:r>
              <a:rPr lang="es-ES" i="1" dirty="0"/>
              <a:t> Res</a:t>
            </a:r>
            <a:r>
              <a:rPr lang="es-ES" dirty="0"/>
              <a:t>, </a:t>
            </a:r>
            <a:r>
              <a:rPr lang="es-ES" i="1" dirty="0"/>
              <a:t>10</a:t>
            </a:r>
            <a:r>
              <a:rPr lang="es-ES" dirty="0"/>
              <a:t>, 66-71.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6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914400"/>
            <a:ext cx="4217988" cy="4572000"/>
          </a:xfrm>
          <a:noFill/>
          <a:ln/>
        </p:spPr>
      </p:pic>
      <p:grpSp>
        <p:nvGrpSpPr>
          <p:cNvPr id="1876996" name="Group 4"/>
          <p:cNvGrpSpPr>
            <a:grpSpLocks/>
          </p:cNvGrpSpPr>
          <p:nvPr/>
        </p:nvGrpSpPr>
        <p:grpSpPr bwMode="auto">
          <a:xfrm>
            <a:off x="2660650" y="1676400"/>
            <a:ext cx="5441950" cy="2590800"/>
            <a:chOff x="2160" y="1728"/>
            <a:chExt cx="3428" cy="1632"/>
          </a:xfrm>
        </p:grpSpPr>
        <p:sp>
          <p:nvSpPr>
            <p:cNvPr id="1876997" name="Line 5"/>
            <p:cNvSpPr>
              <a:spLocks noChangeShapeType="1"/>
            </p:cNvSpPr>
            <p:nvPr/>
          </p:nvSpPr>
          <p:spPr bwMode="auto">
            <a:xfrm flipV="1">
              <a:off x="2160" y="1920"/>
              <a:ext cx="1824" cy="14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98" name="Text Box 6"/>
            <p:cNvSpPr txBox="1">
              <a:spLocks noChangeArrowheads="1"/>
            </p:cNvSpPr>
            <p:nvPr/>
          </p:nvSpPr>
          <p:spPr bwMode="auto">
            <a:xfrm>
              <a:off x="4320" y="1728"/>
              <a:ext cx="126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s-ES" sz="2400" i="1" dirty="0">
                  <a:latin typeface="Times New Roman" pitchFamily="18" charset="0"/>
                </a:rPr>
                <a:t>1st Principal </a:t>
              </a:r>
            </a:p>
            <a:p>
              <a:r>
                <a:rPr lang="en-US" altLang="es-ES" sz="2400" i="1" dirty="0">
                  <a:latin typeface="Times New Roman" pitchFamily="18" charset="0"/>
                </a:rPr>
                <a:t>Component, </a:t>
              </a:r>
              <a:r>
                <a:rPr lang="en-GB" altLang="es-ES" sz="2400" i="1" dirty="0">
                  <a:solidFill>
                    <a:schemeClr val="accent2"/>
                  </a:solidFill>
                  <a:latin typeface="Times New Roman" pitchFamily="18" charset="0"/>
                </a:rPr>
                <a:t>u</a:t>
              </a:r>
              <a:r>
                <a:rPr lang="en-GB" altLang="es-ES" sz="2400" baseline="-25000" dirty="0" smtClean="0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  <a:endParaRPr lang="en-US" altLang="es-ES" sz="2400" baseline="-2500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76999" name="Group 7"/>
          <p:cNvGrpSpPr>
            <a:grpSpLocks/>
          </p:cNvGrpSpPr>
          <p:nvPr/>
        </p:nvGrpSpPr>
        <p:grpSpPr bwMode="auto">
          <a:xfrm>
            <a:off x="2279650" y="1219200"/>
            <a:ext cx="2895600" cy="2895600"/>
            <a:chOff x="1920" y="1440"/>
            <a:chExt cx="1824" cy="1824"/>
          </a:xfrm>
        </p:grpSpPr>
        <p:sp>
          <p:nvSpPr>
            <p:cNvPr id="1877000" name="Line 8"/>
            <p:cNvSpPr>
              <a:spLocks noChangeShapeType="1"/>
            </p:cNvSpPr>
            <p:nvPr/>
          </p:nvSpPr>
          <p:spPr bwMode="auto">
            <a:xfrm flipH="1" flipV="1">
              <a:off x="2592" y="1968"/>
              <a:ext cx="1152" cy="129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01" name="Text Box 9"/>
            <p:cNvSpPr txBox="1">
              <a:spLocks noChangeArrowheads="1"/>
            </p:cNvSpPr>
            <p:nvPr/>
          </p:nvSpPr>
          <p:spPr bwMode="auto">
            <a:xfrm>
              <a:off x="1920" y="1440"/>
              <a:ext cx="126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s-ES" sz="2400" i="1" dirty="0">
                  <a:latin typeface="Times New Roman" pitchFamily="18" charset="0"/>
                </a:rPr>
                <a:t>2nd Principal </a:t>
              </a:r>
            </a:p>
            <a:p>
              <a:r>
                <a:rPr lang="en-US" altLang="es-ES" sz="2400" i="1" dirty="0">
                  <a:latin typeface="Times New Roman" pitchFamily="18" charset="0"/>
                </a:rPr>
                <a:t>Component, </a:t>
              </a:r>
              <a:r>
                <a:rPr lang="en-GB" altLang="es-ES" sz="2400" i="1" dirty="0" smtClean="0">
                  <a:solidFill>
                    <a:schemeClr val="accent2"/>
                  </a:solidFill>
                  <a:latin typeface="Times New Roman" pitchFamily="18" charset="0"/>
                </a:rPr>
                <a:t>u</a:t>
              </a:r>
              <a:r>
                <a:rPr lang="en-GB" altLang="es-ES" sz="2400" i="1" baseline="-25000" dirty="0" smtClean="0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  <a:endParaRPr lang="en-US" altLang="es-ES" sz="2400" baseline="-2500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9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s-ES" sz="3600"/>
              <a:t>PCA Scores</a:t>
            </a:r>
          </a:p>
        </p:txBody>
      </p:sp>
      <p:pic>
        <p:nvPicPr>
          <p:cNvPr id="18913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981200"/>
            <a:ext cx="4217988" cy="4572000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FF66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891332" name="AutoShape 4"/>
          <p:cNvSpPr>
            <a:spLocks noChangeArrowheads="1"/>
          </p:cNvSpPr>
          <p:nvPr/>
        </p:nvSpPr>
        <p:spPr bwMode="auto">
          <a:xfrm>
            <a:off x="4876800" y="3352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1333" name="Group 5"/>
          <p:cNvGrpSpPr>
            <a:grpSpLocks/>
          </p:cNvGrpSpPr>
          <p:nvPr/>
        </p:nvGrpSpPr>
        <p:grpSpPr bwMode="auto">
          <a:xfrm>
            <a:off x="1905000" y="3124200"/>
            <a:ext cx="2971800" cy="457200"/>
            <a:chOff x="1200" y="1968"/>
            <a:chExt cx="1872" cy="288"/>
          </a:xfrm>
        </p:grpSpPr>
        <p:sp>
          <p:nvSpPr>
            <p:cNvPr id="1891334" name="Line 6"/>
            <p:cNvSpPr>
              <a:spLocks noChangeShapeType="1"/>
            </p:cNvSpPr>
            <p:nvPr/>
          </p:nvSpPr>
          <p:spPr bwMode="auto">
            <a:xfrm flipV="1">
              <a:off x="1296" y="2160"/>
              <a:ext cx="177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1335" name="Text Box 7"/>
            <p:cNvSpPr txBox="1">
              <a:spLocks noChangeArrowheads="1"/>
            </p:cNvSpPr>
            <p:nvPr/>
          </p:nvSpPr>
          <p:spPr bwMode="auto">
            <a:xfrm>
              <a:off x="1200" y="1968"/>
              <a:ext cx="3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s-ES" sz="2400" i="1">
                  <a:solidFill>
                    <a:schemeClr val="hlink"/>
                  </a:solidFill>
                  <a:latin typeface="Times New Roman" pitchFamily="18" charset="0"/>
                </a:rPr>
                <a:t>x</a:t>
              </a:r>
              <a:r>
                <a:rPr lang="en-GB" altLang="es-ES" sz="2400" i="1" baseline="-25000">
                  <a:solidFill>
                    <a:schemeClr val="hlink"/>
                  </a:solidFill>
                  <a:latin typeface="Times New Roman" pitchFamily="18" charset="0"/>
                </a:rPr>
                <a:t>i2</a:t>
              </a:r>
              <a:endParaRPr lang="en-US" altLang="es-ES" sz="2400" baseline="-250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91336" name="Group 8"/>
          <p:cNvGrpSpPr>
            <a:grpSpLocks/>
          </p:cNvGrpSpPr>
          <p:nvPr/>
        </p:nvGrpSpPr>
        <p:grpSpPr bwMode="auto">
          <a:xfrm>
            <a:off x="4724400" y="3429000"/>
            <a:ext cx="477838" cy="3048000"/>
            <a:chOff x="2976" y="2160"/>
            <a:chExt cx="301" cy="1920"/>
          </a:xfrm>
        </p:grpSpPr>
        <p:sp>
          <p:nvSpPr>
            <p:cNvPr id="1891337" name="Line 9"/>
            <p:cNvSpPr>
              <a:spLocks noChangeShapeType="1"/>
            </p:cNvSpPr>
            <p:nvPr/>
          </p:nvSpPr>
          <p:spPr bwMode="auto">
            <a:xfrm>
              <a:off x="3072" y="2160"/>
              <a:ext cx="0" cy="17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1338" name="Text Box 10"/>
            <p:cNvSpPr txBox="1">
              <a:spLocks noChangeArrowheads="1"/>
            </p:cNvSpPr>
            <p:nvPr/>
          </p:nvSpPr>
          <p:spPr bwMode="auto">
            <a:xfrm>
              <a:off x="2976" y="3792"/>
              <a:ext cx="3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s-ES" sz="2400" i="1">
                  <a:solidFill>
                    <a:schemeClr val="hlink"/>
                  </a:solidFill>
                  <a:latin typeface="Times New Roman" pitchFamily="18" charset="0"/>
                </a:rPr>
                <a:t>x</a:t>
              </a:r>
              <a:r>
                <a:rPr lang="en-GB" altLang="es-ES" sz="2400" i="1" baseline="-25000">
                  <a:solidFill>
                    <a:schemeClr val="hlink"/>
                  </a:solidFill>
                  <a:latin typeface="Times New Roman" pitchFamily="18" charset="0"/>
                </a:rPr>
                <a:t>i1</a:t>
              </a:r>
              <a:endParaRPr lang="en-US" altLang="es-ES" sz="2400" baseline="-250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</p:grpSp>
      <p:sp>
        <p:nvSpPr>
          <p:cNvPr id="1891339" name="Line 11"/>
          <p:cNvSpPr>
            <a:spLocks noChangeShapeType="1"/>
          </p:cNvSpPr>
          <p:nvPr/>
        </p:nvSpPr>
        <p:spPr bwMode="auto">
          <a:xfrm flipV="1">
            <a:off x="3200400" y="3124200"/>
            <a:ext cx="2895600" cy="2286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1340" name="Line 12"/>
          <p:cNvSpPr>
            <a:spLocks noChangeShapeType="1"/>
          </p:cNvSpPr>
          <p:nvPr/>
        </p:nvSpPr>
        <p:spPr bwMode="auto">
          <a:xfrm flipH="1" flipV="1">
            <a:off x="4038600" y="3505200"/>
            <a:ext cx="1676400" cy="1828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1341" name="Group 13"/>
          <p:cNvGrpSpPr>
            <a:grpSpLocks/>
          </p:cNvGrpSpPr>
          <p:nvPr/>
        </p:nvGrpSpPr>
        <p:grpSpPr bwMode="auto">
          <a:xfrm>
            <a:off x="4191000" y="3200400"/>
            <a:ext cx="685800" cy="685800"/>
            <a:chOff x="2640" y="2016"/>
            <a:chExt cx="432" cy="432"/>
          </a:xfrm>
        </p:grpSpPr>
        <p:sp>
          <p:nvSpPr>
            <p:cNvPr id="1891342" name="Line 14"/>
            <p:cNvSpPr>
              <a:spLocks noChangeShapeType="1"/>
            </p:cNvSpPr>
            <p:nvPr/>
          </p:nvSpPr>
          <p:spPr bwMode="auto">
            <a:xfrm flipH="1">
              <a:off x="2736" y="2160"/>
              <a:ext cx="336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1343" name="Rectangle 15"/>
            <p:cNvSpPr>
              <a:spLocks noChangeArrowheads="1"/>
            </p:cNvSpPr>
            <p:nvPr/>
          </p:nvSpPr>
          <p:spPr bwMode="auto">
            <a:xfrm>
              <a:off x="2640" y="2016"/>
              <a:ext cx="3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s-ES" sz="2400" i="1" dirty="0">
                  <a:solidFill>
                    <a:schemeClr val="accent2"/>
                  </a:solidFill>
                  <a:latin typeface="Times New Roman" pitchFamily="18" charset="0"/>
                </a:rPr>
                <a:t>y</a:t>
              </a:r>
              <a:r>
                <a:rPr lang="en-GB" altLang="es-ES" sz="2400" i="1" baseline="-25000" dirty="0">
                  <a:solidFill>
                    <a:schemeClr val="accent2"/>
                  </a:solidFill>
                  <a:latin typeface="Times New Roman" pitchFamily="18" charset="0"/>
                </a:rPr>
                <a:t>i,1</a:t>
              </a:r>
              <a:endParaRPr lang="en-US" altLang="es-ES" sz="2400" i="1" baseline="-2500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91344" name="Group 16"/>
          <p:cNvGrpSpPr>
            <a:grpSpLocks/>
          </p:cNvGrpSpPr>
          <p:nvPr/>
        </p:nvGrpSpPr>
        <p:grpSpPr bwMode="auto">
          <a:xfrm>
            <a:off x="4876800" y="3276600"/>
            <a:ext cx="681038" cy="533400"/>
            <a:chOff x="3072" y="2064"/>
            <a:chExt cx="429" cy="336"/>
          </a:xfrm>
        </p:grpSpPr>
        <p:sp>
          <p:nvSpPr>
            <p:cNvPr id="1891345" name="Line 17"/>
            <p:cNvSpPr>
              <a:spLocks noChangeShapeType="1"/>
            </p:cNvSpPr>
            <p:nvPr/>
          </p:nvSpPr>
          <p:spPr bwMode="auto">
            <a:xfrm>
              <a:off x="3072" y="2160"/>
              <a:ext cx="192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1346" name="Rectangle 18"/>
            <p:cNvSpPr>
              <a:spLocks noChangeArrowheads="1"/>
            </p:cNvSpPr>
            <p:nvPr/>
          </p:nvSpPr>
          <p:spPr bwMode="auto">
            <a:xfrm>
              <a:off x="3168" y="2064"/>
              <a:ext cx="3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s-ES" sz="2400" i="1">
                  <a:solidFill>
                    <a:schemeClr val="accent2"/>
                  </a:solidFill>
                  <a:latin typeface="Times New Roman" pitchFamily="18" charset="0"/>
                </a:rPr>
                <a:t>y</a:t>
              </a:r>
              <a:r>
                <a:rPr lang="en-GB" altLang="es-ES" sz="2400" i="1" baseline="-25000">
                  <a:solidFill>
                    <a:schemeClr val="accent2"/>
                  </a:solidFill>
                  <a:latin typeface="Times New Roman" pitchFamily="18" charset="0"/>
                </a:rPr>
                <a:t>i,2</a:t>
              </a:r>
              <a:endParaRPr lang="en-US" altLang="es-ES" sz="2400" i="1" baseline="-25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0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1332" grpId="0" animBg="1"/>
      <p:bldP spid="1891339" grpId="0" animBg="1"/>
      <p:bldP spid="18913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s-ES" sz="3600"/>
              <a:t>PCA Eigenvalues</a:t>
            </a:r>
          </a:p>
        </p:txBody>
      </p:sp>
      <p:pic>
        <p:nvPicPr>
          <p:cNvPr id="1895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52" y="1606391"/>
            <a:ext cx="4163695" cy="4513580"/>
          </a:xfrm>
          <a:noFill/>
          <a:ln/>
        </p:spPr>
      </p:pic>
      <p:grpSp>
        <p:nvGrpSpPr>
          <p:cNvPr id="1895428" name="Group 4"/>
          <p:cNvGrpSpPr>
            <a:grpSpLocks/>
          </p:cNvGrpSpPr>
          <p:nvPr/>
        </p:nvGrpSpPr>
        <p:grpSpPr bwMode="auto">
          <a:xfrm>
            <a:off x="2209800" y="2209800"/>
            <a:ext cx="4114800" cy="3124200"/>
            <a:chOff x="1392" y="1392"/>
            <a:chExt cx="2592" cy="1968"/>
          </a:xfrm>
        </p:grpSpPr>
        <p:sp>
          <p:nvSpPr>
            <p:cNvPr id="1895429" name="Line 5"/>
            <p:cNvSpPr>
              <a:spLocks noChangeShapeType="1"/>
            </p:cNvSpPr>
            <p:nvPr/>
          </p:nvSpPr>
          <p:spPr bwMode="auto">
            <a:xfrm flipV="1">
              <a:off x="2160" y="1920"/>
              <a:ext cx="1824" cy="14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430" name="AutoShape 6"/>
            <p:cNvSpPr>
              <a:spLocks/>
            </p:cNvSpPr>
            <p:nvPr/>
          </p:nvSpPr>
          <p:spPr bwMode="auto">
            <a:xfrm rot="13800000">
              <a:off x="2288" y="832"/>
              <a:ext cx="345" cy="2138"/>
            </a:xfrm>
            <a:prstGeom prst="rightBrace">
              <a:avLst>
                <a:gd name="adj1" fmla="val 81911"/>
                <a:gd name="adj2" fmla="val 53324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431" name="Rectangle 7"/>
            <p:cNvSpPr>
              <a:spLocks noChangeArrowheads="1"/>
            </p:cNvSpPr>
            <p:nvPr/>
          </p:nvSpPr>
          <p:spPr bwMode="auto">
            <a:xfrm>
              <a:off x="2016" y="1392"/>
              <a:ext cx="3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s-ES" sz="3600" dirty="0">
                  <a:latin typeface="Times New Roman" pitchFamily="18" charset="0"/>
                </a:rPr>
                <a:t>λ</a:t>
              </a:r>
              <a:r>
                <a:rPr lang="en-GB" altLang="es-ES" sz="3600" baseline="-25000" dirty="0">
                  <a:latin typeface="Times New Roman" pitchFamily="18" charset="0"/>
                </a:rPr>
                <a:t>1</a:t>
              </a:r>
              <a:endParaRPr lang="en-US" altLang="es-ES" sz="2400" baseline="-25000" dirty="0">
                <a:latin typeface="Times New Roman" pitchFamily="18" charset="0"/>
              </a:endParaRPr>
            </a:p>
          </p:txBody>
        </p:sp>
      </p:grpSp>
      <p:grpSp>
        <p:nvGrpSpPr>
          <p:cNvPr id="1895432" name="Group 8"/>
          <p:cNvGrpSpPr>
            <a:grpSpLocks/>
          </p:cNvGrpSpPr>
          <p:nvPr/>
        </p:nvGrpSpPr>
        <p:grpSpPr bwMode="auto">
          <a:xfrm>
            <a:off x="4114800" y="2060575"/>
            <a:ext cx="3302000" cy="3121025"/>
            <a:chOff x="2592" y="1298"/>
            <a:chExt cx="2080" cy="1966"/>
          </a:xfrm>
        </p:grpSpPr>
        <p:sp>
          <p:nvSpPr>
            <p:cNvPr id="1895433" name="Line 9"/>
            <p:cNvSpPr>
              <a:spLocks noChangeShapeType="1"/>
            </p:cNvSpPr>
            <p:nvPr/>
          </p:nvSpPr>
          <p:spPr bwMode="auto">
            <a:xfrm flipH="1" flipV="1">
              <a:off x="2592" y="1968"/>
              <a:ext cx="1152" cy="129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434" name="AutoShape 10"/>
            <p:cNvSpPr>
              <a:spLocks/>
            </p:cNvSpPr>
            <p:nvPr/>
          </p:nvSpPr>
          <p:spPr bwMode="auto">
            <a:xfrm rot="19200000">
              <a:off x="3915" y="1325"/>
              <a:ext cx="345" cy="799"/>
            </a:xfrm>
            <a:prstGeom prst="rightBrace">
              <a:avLst>
                <a:gd name="adj1" fmla="val 30611"/>
                <a:gd name="adj2" fmla="val 53324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435" name="Rectangle 11"/>
            <p:cNvSpPr>
              <a:spLocks noChangeArrowheads="1"/>
            </p:cNvSpPr>
            <p:nvPr/>
          </p:nvSpPr>
          <p:spPr bwMode="auto">
            <a:xfrm>
              <a:off x="4320" y="1298"/>
              <a:ext cx="3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s-ES" sz="3600" dirty="0">
                  <a:latin typeface="Times New Roman" pitchFamily="18" charset="0"/>
                </a:rPr>
                <a:t>λ</a:t>
              </a:r>
              <a:r>
                <a:rPr lang="en-GB" altLang="es-ES" sz="3600" baseline="-25000" dirty="0">
                  <a:latin typeface="Times New Roman" pitchFamily="18" charset="0"/>
                </a:rPr>
                <a:t>2</a:t>
              </a:r>
              <a:endParaRPr lang="en-US" altLang="es-ES" sz="2400" baseline="-250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3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Motivation for clustering</a:t>
            </a:r>
            <a:endParaRPr lang="en-U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r>
              <a:rPr lang="en-US" dirty="0"/>
              <a:t>Summer School on Machine Learning in the Molecular Sciences</a:t>
            </a:r>
          </a:p>
        </p:txBody>
      </p:sp>
    </p:spTree>
    <p:extLst>
      <p:ext uri="{BB962C8B-B14F-4D97-AF65-F5344CB8AC3E}">
        <p14:creationId xmlns:p14="http://schemas.microsoft.com/office/powerpoint/2010/main" val="8430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PCA. How to…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n observations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m-dimensional  column vectors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 </a:t>
                </a:r>
                <a:r>
                  <a:rPr lang="en-US" dirty="0"/>
                  <a:t>the mean vector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s-E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s-E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</a:t>
                </a:r>
                <a:r>
                  <a:rPr lang="en-US" dirty="0"/>
                  <a:t>the covariance matrix by </a:t>
                </a:r>
                <a:r>
                  <a:rPr lang="en-US" dirty="0" smtClean="0"/>
                  <a:t>MLE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ℂ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s-ES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s-E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s-ES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sSup>
                          <m:sSupPr>
                            <m:ctrlPr>
                              <a:rPr lang="es-E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s-ES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</a:t>
                </a:r>
                <a:r>
                  <a:rPr lang="en-US" dirty="0"/>
                  <a:t>the eigenvalue/eigenvector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ℂ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Diagonalize</a:t>
                </a:r>
                <a:r>
                  <a:rPr lang="en-US" dirty="0" smtClean="0"/>
                  <a:t>/SVD) and sort.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Choose the number of dimensions (d) in which project the data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Project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(</m:t>
                        </m:r>
                        <m:r>
                          <a:rPr lang="es-ES" b="0" i="1" smtClean="0">
                            <a:latin typeface="Cambria Math"/>
                          </a:rPr>
                          <m:t>𝑗</m:t>
                        </m:r>
                        <m:r>
                          <a:rPr lang="es-E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s-E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s-E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7" t="-2695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7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60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Choosing the number of PC’s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Critical… If you use all the components, 0 win.</a:t>
                </a:r>
              </a:p>
              <a:p>
                <a:r>
                  <a:rPr lang="en-US" dirty="0" smtClean="0"/>
                  <a:t>Three main ways:</a:t>
                </a:r>
              </a:p>
              <a:p>
                <a:pPr lvl="1"/>
                <a:r>
                  <a:rPr lang="en-US" dirty="0"/>
                  <a:t>Scree </a:t>
                </a:r>
                <a:r>
                  <a:rPr lang="en-US" dirty="0" smtClean="0"/>
                  <a:t>test: Change of slope/gap in the plot (log plot) of eigenvalues.</a:t>
                </a:r>
              </a:p>
              <a:p>
                <a:pPr lvl="1"/>
                <a:r>
                  <a:rPr lang="en-US" dirty="0" smtClean="0"/>
                  <a:t>Percentage </a:t>
                </a:r>
                <a:r>
                  <a:rPr lang="en-US" dirty="0"/>
                  <a:t>of variation </a:t>
                </a:r>
                <a:r>
                  <a:rPr lang="en-US" dirty="0" smtClean="0"/>
                  <a:t>explained: fraction </a:t>
                </a:r>
                <a:r>
                  <a:rPr lang="en-US" dirty="0"/>
                  <a:t>of variance explained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s-E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s-ES" i="1">
                                <a:latin typeface="Cambria Math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s-E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s-ES" i="1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 , values as 0.8, 0.9 are usually employed.</a:t>
                </a:r>
              </a:p>
              <a:p>
                <a:pPr lvl="1"/>
                <a:r>
                  <a:rPr lang="en-US" dirty="0" smtClean="0"/>
                  <a:t>Intrinsic dimension estimation.</a:t>
                </a:r>
                <a:endParaRPr lang="en-US" dirty="0"/>
              </a:p>
            </p:txBody>
          </p:sp>
        </mc:Choice>
        <mc:Fallback xmlns="">
          <p:sp>
            <p:nvSpPr>
              <p:cNvPr id="4" name="3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43721" y="894954"/>
            <a:ext cx="8656558" cy="5963046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1475656" y="894954"/>
            <a:ext cx="3384376" cy="289408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Similarities and distances</a:t>
            </a:r>
            <a:endParaRPr lang="en-U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r>
              <a:rPr lang="en-US" dirty="0"/>
              <a:t>Summer School on Machine Learning in the Molecular Sciences</a:t>
            </a:r>
          </a:p>
        </p:txBody>
      </p:sp>
    </p:spTree>
    <p:extLst>
      <p:ext uri="{BB962C8B-B14F-4D97-AF65-F5344CB8AC3E}">
        <p14:creationId xmlns:p14="http://schemas.microsoft.com/office/powerpoint/2010/main" val="34490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Similarity and Distances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Clustering tries to separate data “</a:t>
                </a:r>
                <a:r>
                  <a:rPr lang="en-US" i="1" dirty="0" smtClean="0"/>
                  <a:t>naturally</a:t>
                </a:r>
                <a:r>
                  <a:rPr lang="en-US" dirty="0" smtClean="0"/>
                  <a:t>”, in such a way that </a:t>
                </a:r>
                <a:r>
                  <a:rPr lang="en-US" i="1" dirty="0" smtClean="0"/>
                  <a:t>similar </a:t>
                </a:r>
                <a:r>
                  <a:rPr lang="en-US" dirty="0" smtClean="0"/>
                  <a:t>elements lay in the same cluster while </a:t>
                </a:r>
                <a:r>
                  <a:rPr lang="en-US" i="1" dirty="0" smtClean="0"/>
                  <a:t>dissimilar</a:t>
                </a:r>
                <a:r>
                  <a:rPr lang="en-US" dirty="0" smtClean="0"/>
                  <a:t> elements belong to a different one</a:t>
                </a:r>
              </a:p>
              <a:p>
                <a:r>
                  <a:rPr lang="en-US" i="1" dirty="0" smtClean="0"/>
                  <a:t>Similarity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) is a pairwise function of the features of the elements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In terms of space, it can be thought that similar elements are near while dissimilar are far. So many times it is useful to talk about “distances between elements”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Its definition depends on the nature of the features</a:t>
                </a:r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4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Similarity and Distances</a:t>
            </a:r>
            <a:br>
              <a:rPr lang="en-US" dirty="0" smtClean="0"/>
            </a:br>
            <a:r>
              <a:rPr lang="en-US" dirty="0" smtClean="0"/>
              <a:t>almost the same but…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(metric) distance must accomplish: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Symmetry: d(x, y) = d(y, x)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Non-negativity: d(x, y) ≥ 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Identity of indiscernibles: d(x, y) = 0 ⇔ x = 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Triangle inequality: d(x, z) + d(z, y) ≥ d(x, 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have to take this into account for some clustering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Quantitative Features: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Metric Distances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Minkowski distance: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s-ES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ES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s-ES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s-ES" b="0" i="1" smtClean="0">
                                    <a:latin typeface="Cambria Math"/>
                                  </a:rPr>
                                  <m:t>𝑑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s-E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s-E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/>
                                              </a:rPr>
                                              <m:t>𝑖𝑙</m:t>
                                            </m:r>
                                          </m:sub>
                                        </m:sSub>
                                        <m:r>
                                          <a:rPr lang="es-ES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ES" b="0" i="1" smtClean="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s-ES" i="1"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s-E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pecial cases are: </a:t>
                </a:r>
              </a:p>
              <a:p>
                <a:pPr lvl="2"/>
                <a:r>
                  <a:rPr lang="en-US" dirty="0" smtClean="0"/>
                  <a:t>Euclidean (p=2)</a:t>
                </a:r>
              </a:p>
              <a:p>
                <a:pPr lvl="2"/>
                <a:r>
                  <a:rPr lang="en-US" dirty="0" smtClean="0"/>
                  <a:t>City-block (p=1)</a:t>
                </a:r>
              </a:p>
              <a:p>
                <a:pPr lvl="2"/>
                <a:r>
                  <a:rPr lang="en-US" dirty="0" smtClean="0"/>
                  <a:t>Sup (p→∞) . </a:t>
                </a:r>
                <a:r>
                  <a:rPr lang="en-US" dirty="0" err="1" smtClean="0"/>
                  <a:t>Eqv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s-E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s-E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s-ES" b="0" i="1" smtClean="0">
                                <a:latin typeface="Cambria Math"/>
                              </a:rPr>
                              <m:t>𝑙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s-E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/>
                                  </a:rPr>
                                  <m:t>𝑖𝑙</m:t>
                                </m:r>
                              </m:sub>
                            </m:sSub>
                            <m:r>
                              <a:rPr lang="es-E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/>
                                  </a:rPr>
                                  <m:t>𝑗𝑙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s-E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Mahalanobis</a:t>
                </a:r>
                <a:r>
                  <a:rPr lang="en-US" dirty="0" smtClean="0"/>
                  <a:t> distance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s-E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ℂ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dirty="0" smtClean="0"/>
                  <a:t>Invariant with respect to any non-singular linear transformation of the coordinates.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  <a:ea typeface="Cambria Math"/>
                      </a:rPr>
                      <m:t>ℂ</m:t>
                    </m:r>
                  </m:oMath>
                </a14:m>
                <a:r>
                  <a:rPr lang="en-US" dirty="0" smtClean="0"/>
                  <a:t> is the covariance matrix.</a:t>
                </a:r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1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Quantitative Features: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Not metric distances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Pearson correlation: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s-E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s-E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s-E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s-E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i="1">
                                <a:latin typeface="Cambria Math"/>
                              </a:rPr>
                              <m:t>𝑘</m:t>
                            </m:r>
                            <m:r>
                              <a:rPr lang="es-E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s-ES" i="1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d>
                              <m:d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s-E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E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  <m:d>
                              <m:d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s-E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ES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E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E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s-ES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s-ES" i="1">
                                    <a:latin typeface="Cambria Math"/>
                                  </a:rPr>
                                  <m:t>𝑚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s-E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E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s-ES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E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s-E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E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i="1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s-E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s-E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ES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s-ES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s-ES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s-E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s-E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E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i="1">
                                                    <a:latin typeface="Cambria Math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s-ES" i="1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s-ES" i="1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s-ES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s-ES" i="1"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s-ES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s-ES" i="1"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s-ES" i="1">
                                                        <a:latin typeface="Cambria Math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Point Symmetry 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s-E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s-E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s-ES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s-E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ES" i="1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s-ES" i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Cosine similarity: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3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Features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Jaccard similarity: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i="1" smtClean="0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𝑖</m:t>
                    </m:r>
                    <m:r>
                      <a:rPr lang="es-E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10001001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s-ES" i="1" dirty="0">
                        <a:latin typeface="Cambria Math"/>
                      </a:rPr>
                      <m:t>𝑗</m:t>
                    </m:r>
                    <m:r>
                      <a:rPr lang="es-ES" b="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01001011</m:t>
                    </m:r>
                  </m:oMath>
                </a14:m>
                <a:r>
                  <a:rPr lang="en-US" dirty="0" smtClean="0"/>
                  <a:t>;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s-E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Hamming 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/>
                            </a:rPr>
                            <m:t>𝑖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s-E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/>
                            </a:rPr>
                            <m:t>𝑖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i.e. minimum number of changes that you need to turn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in</a:t>
                </a:r>
                <a14:m>
                  <m:oMath xmlns:m="http://schemas.openxmlformats.org/officeDocument/2006/math">
                    <m:r>
                      <a:rPr lang="es-ES" b="0" i="0" dirty="0" smtClean="0">
                        <a:latin typeface="Cambria Math"/>
                      </a:rPr>
                      <m:t> </m:t>
                    </m:r>
                    <m:r>
                      <a:rPr lang="es-ES" b="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830" r="-593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2044519" y="3363189"/>
            <a:ext cx="158418" cy="3485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4485590" y="3356992"/>
            <a:ext cx="158418" cy="3485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2685390" y="3356992"/>
            <a:ext cx="158418" cy="3485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5133662" y="3356992"/>
            <a:ext cx="158418" cy="3485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4917638" y="3356992"/>
            <a:ext cx="158418" cy="348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1259632" y="3356992"/>
            <a:ext cx="158418" cy="348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3868482" y="3356992"/>
            <a:ext cx="158418" cy="348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 distances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in the metric can extremely simplify the clustering work.</a:t>
            </a:r>
          </a:p>
          <a:p>
            <a:r>
              <a:rPr lang="en-US" dirty="0" smtClean="0"/>
              <a:t>A good metric can dramatically improve the performance of an algorithm.</a:t>
            </a:r>
          </a:p>
          <a:p>
            <a:r>
              <a:rPr lang="en-US" dirty="0" smtClean="0"/>
              <a:t>However, usually they need to compute a simplest distance as starting point. </a:t>
            </a:r>
          </a:p>
          <a:p>
            <a:r>
              <a:rPr lang="en-US" dirty="0" smtClean="0"/>
              <a:t>Example: Geodesic distance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Geodesic distance</a:t>
            </a:r>
            <a:endParaRPr lang="en-US" dirty="0"/>
          </a:p>
        </p:txBody>
      </p:sp>
      <p:pic>
        <p:nvPicPr>
          <p:cNvPr id="6" name="Picture 8" descr="se5009080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18408"/>
            <a:ext cx="8229600" cy="20895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6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cluster???</a:t>
            </a:r>
            <a:endParaRPr lang="en-US" dirty="0"/>
          </a:p>
        </p:txBody>
      </p:sp>
      <p:pic>
        <p:nvPicPr>
          <p:cNvPr id="3" name="Picture 1" descr="weird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" r="47817" b="51092"/>
          <a:stretch/>
        </p:blipFill>
        <p:spPr>
          <a:xfrm>
            <a:off x="1503669" y="1490581"/>
            <a:ext cx="5513885" cy="4706412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2075821" y="2659447"/>
            <a:ext cx="4369580" cy="2076326"/>
            <a:chOff x="775626" y="1854229"/>
            <a:chExt cx="2207534" cy="1066742"/>
          </a:xfrm>
        </p:grpSpPr>
        <p:sp>
          <p:nvSpPr>
            <p:cNvPr id="5" name="4 Elipse"/>
            <p:cNvSpPr/>
            <p:nvPr/>
          </p:nvSpPr>
          <p:spPr>
            <a:xfrm rot="2083302">
              <a:off x="775626" y="1854229"/>
              <a:ext cx="1058847" cy="1066742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5 Elipse"/>
            <p:cNvSpPr/>
            <p:nvPr/>
          </p:nvSpPr>
          <p:spPr>
            <a:xfrm rot="2083302">
              <a:off x="1924313" y="1854229"/>
              <a:ext cx="1058847" cy="1066742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6660232" y="1924252"/>
            <a:ext cx="23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Structure underlying your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3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Flat, hierarchical and fuzzy clustering</a:t>
            </a:r>
            <a:endParaRPr lang="en-U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r>
              <a:rPr lang="en-US" dirty="0"/>
              <a:t>Summer School on Machine Learning in the Molecular Sciences</a:t>
            </a:r>
          </a:p>
        </p:txBody>
      </p:sp>
    </p:spTree>
    <p:extLst>
      <p:ext uri="{BB962C8B-B14F-4D97-AF65-F5344CB8AC3E}">
        <p14:creationId xmlns:p14="http://schemas.microsoft.com/office/powerpoint/2010/main" val="41539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procedure</a:t>
            </a:r>
            <a:endParaRPr lang="en-US" dirty="0"/>
          </a:p>
        </p:txBody>
      </p:sp>
      <p:sp>
        <p:nvSpPr>
          <p:cNvPr id="7" name="6 Forma libre"/>
          <p:cNvSpPr/>
          <p:nvPr/>
        </p:nvSpPr>
        <p:spPr>
          <a:xfrm>
            <a:off x="464433" y="2133679"/>
            <a:ext cx="2161877" cy="1297126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002" tIns="118002" rIns="118002" bIns="11800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Samples</a:t>
            </a:r>
            <a:endPara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2816555" y="2133679"/>
            <a:ext cx="2836383" cy="1297126"/>
            <a:chOff x="2816555" y="2133679"/>
            <a:chExt cx="2836383" cy="1297126"/>
          </a:xfrm>
        </p:grpSpPr>
        <p:sp>
          <p:nvSpPr>
            <p:cNvPr id="8" name="7 Forma libre"/>
            <p:cNvSpPr/>
            <p:nvPr/>
          </p:nvSpPr>
          <p:spPr>
            <a:xfrm>
              <a:off x="2816555" y="2514170"/>
              <a:ext cx="458317" cy="536145"/>
            </a:xfrm>
            <a:custGeom>
              <a:avLst/>
              <a:gdLst>
                <a:gd name="connsiteX0" fmla="*/ 0 w 458317"/>
                <a:gd name="connsiteY0" fmla="*/ 107229 h 536145"/>
                <a:gd name="connsiteX1" fmla="*/ 229159 w 458317"/>
                <a:gd name="connsiteY1" fmla="*/ 107229 h 536145"/>
                <a:gd name="connsiteX2" fmla="*/ 229159 w 458317"/>
                <a:gd name="connsiteY2" fmla="*/ 0 h 536145"/>
                <a:gd name="connsiteX3" fmla="*/ 458317 w 458317"/>
                <a:gd name="connsiteY3" fmla="*/ 268073 h 536145"/>
                <a:gd name="connsiteX4" fmla="*/ 229159 w 458317"/>
                <a:gd name="connsiteY4" fmla="*/ 536145 h 536145"/>
                <a:gd name="connsiteX5" fmla="*/ 229159 w 458317"/>
                <a:gd name="connsiteY5" fmla="*/ 428916 h 536145"/>
                <a:gd name="connsiteX6" fmla="*/ 0 w 458317"/>
                <a:gd name="connsiteY6" fmla="*/ 428916 h 536145"/>
                <a:gd name="connsiteX7" fmla="*/ 0 w 458317"/>
                <a:gd name="connsiteY7" fmla="*/ 107229 h 53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317" h="536145">
                  <a:moveTo>
                    <a:pt x="0" y="107229"/>
                  </a:moveTo>
                  <a:lnTo>
                    <a:pt x="229159" y="107229"/>
                  </a:lnTo>
                  <a:lnTo>
                    <a:pt x="229159" y="0"/>
                  </a:lnTo>
                  <a:lnTo>
                    <a:pt x="458317" y="268073"/>
                  </a:lnTo>
                  <a:lnTo>
                    <a:pt x="229159" y="536145"/>
                  </a:lnTo>
                  <a:lnTo>
                    <a:pt x="229159" y="428916"/>
                  </a:lnTo>
                  <a:lnTo>
                    <a:pt x="0" y="428916"/>
                  </a:lnTo>
                  <a:lnTo>
                    <a:pt x="0" y="10722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7229" rIns="137495" bIns="1072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3491061" y="2133679"/>
              <a:ext cx="2161877" cy="1297126"/>
            </a:xfrm>
            <a:custGeom>
              <a:avLst/>
              <a:gdLst>
                <a:gd name="connsiteX0" fmla="*/ 0 w 2161877"/>
                <a:gd name="connsiteY0" fmla="*/ 129713 h 1297126"/>
                <a:gd name="connsiteX1" fmla="*/ 129713 w 2161877"/>
                <a:gd name="connsiteY1" fmla="*/ 0 h 1297126"/>
                <a:gd name="connsiteX2" fmla="*/ 2032164 w 2161877"/>
                <a:gd name="connsiteY2" fmla="*/ 0 h 1297126"/>
                <a:gd name="connsiteX3" fmla="*/ 2161877 w 2161877"/>
                <a:gd name="connsiteY3" fmla="*/ 129713 h 1297126"/>
                <a:gd name="connsiteX4" fmla="*/ 2161877 w 2161877"/>
                <a:gd name="connsiteY4" fmla="*/ 1167413 h 1297126"/>
                <a:gd name="connsiteX5" fmla="*/ 2032164 w 2161877"/>
                <a:gd name="connsiteY5" fmla="*/ 1297126 h 1297126"/>
                <a:gd name="connsiteX6" fmla="*/ 129713 w 2161877"/>
                <a:gd name="connsiteY6" fmla="*/ 1297126 h 1297126"/>
                <a:gd name="connsiteX7" fmla="*/ 0 w 2161877"/>
                <a:gd name="connsiteY7" fmla="*/ 1167413 h 1297126"/>
                <a:gd name="connsiteX8" fmla="*/ 0 w 2161877"/>
                <a:gd name="connsiteY8" fmla="*/ 129713 h 12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877" h="1297126">
                  <a:moveTo>
                    <a:pt x="0" y="129713"/>
                  </a:moveTo>
                  <a:cubicBezTo>
                    <a:pt x="0" y="58074"/>
                    <a:pt x="58074" y="0"/>
                    <a:pt x="129713" y="0"/>
                  </a:cubicBezTo>
                  <a:lnTo>
                    <a:pt x="2032164" y="0"/>
                  </a:lnTo>
                  <a:cubicBezTo>
                    <a:pt x="2103803" y="0"/>
                    <a:pt x="2161877" y="58074"/>
                    <a:pt x="2161877" y="129713"/>
                  </a:cubicBezTo>
                  <a:lnTo>
                    <a:pt x="2161877" y="1167413"/>
                  </a:lnTo>
                  <a:cubicBezTo>
                    <a:pt x="2161877" y="1239052"/>
                    <a:pt x="2103803" y="1297126"/>
                    <a:pt x="2032164" y="1297126"/>
                  </a:cubicBezTo>
                  <a:lnTo>
                    <a:pt x="129713" y="1297126"/>
                  </a:lnTo>
                  <a:cubicBezTo>
                    <a:pt x="58074" y="1297126"/>
                    <a:pt x="0" y="1239052"/>
                    <a:pt x="0" y="1167413"/>
                  </a:cubicBezTo>
                  <a:lnTo>
                    <a:pt x="0" y="12971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02" tIns="118002" rIns="118002" bIns="11800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Feature Selection (objective related)</a:t>
              </a:r>
              <a:endParaRPr lang="en-US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842860" y="2132862"/>
            <a:ext cx="2835236" cy="1297126"/>
            <a:chOff x="5842860" y="2132862"/>
            <a:chExt cx="2835236" cy="1297126"/>
          </a:xfrm>
        </p:grpSpPr>
        <p:sp>
          <p:nvSpPr>
            <p:cNvPr id="10" name="9 Forma libre"/>
            <p:cNvSpPr/>
            <p:nvPr/>
          </p:nvSpPr>
          <p:spPr>
            <a:xfrm rot="21599071">
              <a:off x="5842860" y="2513764"/>
              <a:ext cx="457538" cy="536145"/>
            </a:xfrm>
            <a:custGeom>
              <a:avLst/>
              <a:gdLst>
                <a:gd name="connsiteX0" fmla="*/ 0 w 457538"/>
                <a:gd name="connsiteY0" fmla="*/ 107229 h 536145"/>
                <a:gd name="connsiteX1" fmla="*/ 228769 w 457538"/>
                <a:gd name="connsiteY1" fmla="*/ 107229 h 536145"/>
                <a:gd name="connsiteX2" fmla="*/ 228769 w 457538"/>
                <a:gd name="connsiteY2" fmla="*/ 0 h 536145"/>
                <a:gd name="connsiteX3" fmla="*/ 457538 w 457538"/>
                <a:gd name="connsiteY3" fmla="*/ 268073 h 536145"/>
                <a:gd name="connsiteX4" fmla="*/ 228769 w 457538"/>
                <a:gd name="connsiteY4" fmla="*/ 536145 h 536145"/>
                <a:gd name="connsiteX5" fmla="*/ 228769 w 457538"/>
                <a:gd name="connsiteY5" fmla="*/ 428916 h 536145"/>
                <a:gd name="connsiteX6" fmla="*/ 0 w 457538"/>
                <a:gd name="connsiteY6" fmla="*/ 428916 h 536145"/>
                <a:gd name="connsiteX7" fmla="*/ 0 w 457538"/>
                <a:gd name="connsiteY7" fmla="*/ 107229 h 53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538" h="536145">
                  <a:moveTo>
                    <a:pt x="0" y="107229"/>
                  </a:moveTo>
                  <a:lnTo>
                    <a:pt x="228769" y="107229"/>
                  </a:lnTo>
                  <a:lnTo>
                    <a:pt x="228769" y="0"/>
                  </a:lnTo>
                  <a:lnTo>
                    <a:pt x="457538" y="268073"/>
                  </a:lnTo>
                  <a:lnTo>
                    <a:pt x="228769" y="536145"/>
                  </a:lnTo>
                  <a:lnTo>
                    <a:pt x="228769" y="428916"/>
                  </a:lnTo>
                  <a:lnTo>
                    <a:pt x="0" y="428916"/>
                  </a:lnTo>
                  <a:lnTo>
                    <a:pt x="0" y="10722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7229" rIns="137261" bIns="10722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6516219" y="2132862"/>
              <a:ext cx="2161877" cy="1297126"/>
            </a:xfrm>
            <a:custGeom>
              <a:avLst/>
              <a:gdLst>
                <a:gd name="connsiteX0" fmla="*/ 0 w 2161877"/>
                <a:gd name="connsiteY0" fmla="*/ 129713 h 1297126"/>
                <a:gd name="connsiteX1" fmla="*/ 129713 w 2161877"/>
                <a:gd name="connsiteY1" fmla="*/ 0 h 1297126"/>
                <a:gd name="connsiteX2" fmla="*/ 2032164 w 2161877"/>
                <a:gd name="connsiteY2" fmla="*/ 0 h 1297126"/>
                <a:gd name="connsiteX3" fmla="*/ 2161877 w 2161877"/>
                <a:gd name="connsiteY3" fmla="*/ 129713 h 1297126"/>
                <a:gd name="connsiteX4" fmla="*/ 2161877 w 2161877"/>
                <a:gd name="connsiteY4" fmla="*/ 1167413 h 1297126"/>
                <a:gd name="connsiteX5" fmla="*/ 2032164 w 2161877"/>
                <a:gd name="connsiteY5" fmla="*/ 1297126 h 1297126"/>
                <a:gd name="connsiteX6" fmla="*/ 129713 w 2161877"/>
                <a:gd name="connsiteY6" fmla="*/ 1297126 h 1297126"/>
                <a:gd name="connsiteX7" fmla="*/ 0 w 2161877"/>
                <a:gd name="connsiteY7" fmla="*/ 1167413 h 1297126"/>
                <a:gd name="connsiteX8" fmla="*/ 0 w 2161877"/>
                <a:gd name="connsiteY8" fmla="*/ 129713 h 12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877" h="1297126">
                  <a:moveTo>
                    <a:pt x="0" y="129713"/>
                  </a:moveTo>
                  <a:cubicBezTo>
                    <a:pt x="0" y="58074"/>
                    <a:pt x="58074" y="0"/>
                    <a:pt x="129713" y="0"/>
                  </a:cubicBezTo>
                  <a:lnTo>
                    <a:pt x="2032164" y="0"/>
                  </a:lnTo>
                  <a:cubicBezTo>
                    <a:pt x="2103803" y="0"/>
                    <a:pt x="2161877" y="58074"/>
                    <a:pt x="2161877" y="129713"/>
                  </a:cubicBezTo>
                  <a:lnTo>
                    <a:pt x="2161877" y="1167413"/>
                  </a:lnTo>
                  <a:cubicBezTo>
                    <a:pt x="2161877" y="1239052"/>
                    <a:pt x="2103803" y="1297126"/>
                    <a:pt x="2032164" y="1297126"/>
                  </a:cubicBezTo>
                  <a:lnTo>
                    <a:pt x="129713" y="1297126"/>
                  </a:lnTo>
                  <a:cubicBezTo>
                    <a:pt x="58074" y="1297126"/>
                    <a:pt x="0" y="1239052"/>
                    <a:pt x="0" y="1167413"/>
                  </a:cubicBezTo>
                  <a:lnTo>
                    <a:pt x="0" y="12971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2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02" tIns="118002" rIns="118002" bIns="11800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Clustering</a:t>
              </a:r>
              <a:endParaRPr 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517689" y="3620413"/>
            <a:ext cx="2161877" cy="1972269"/>
            <a:chOff x="6517689" y="3620413"/>
            <a:chExt cx="2161877" cy="1972269"/>
          </a:xfrm>
        </p:grpSpPr>
        <p:sp>
          <p:nvSpPr>
            <p:cNvPr id="12" name="11 Forma libre"/>
            <p:cNvSpPr/>
            <p:nvPr/>
          </p:nvSpPr>
          <p:spPr>
            <a:xfrm rot="21597663">
              <a:off x="7329811" y="3620413"/>
              <a:ext cx="536145" cy="458751"/>
            </a:xfrm>
            <a:custGeom>
              <a:avLst/>
              <a:gdLst>
                <a:gd name="connsiteX0" fmla="*/ 0 w 458751"/>
                <a:gd name="connsiteY0" fmla="*/ 107229 h 536145"/>
                <a:gd name="connsiteX1" fmla="*/ 229376 w 458751"/>
                <a:gd name="connsiteY1" fmla="*/ 107229 h 536145"/>
                <a:gd name="connsiteX2" fmla="*/ 229376 w 458751"/>
                <a:gd name="connsiteY2" fmla="*/ 0 h 536145"/>
                <a:gd name="connsiteX3" fmla="*/ 458751 w 458751"/>
                <a:gd name="connsiteY3" fmla="*/ 268073 h 536145"/>
                <a:gd name="connsiteX4" fmla="*/ 229376 w 458751"/>
                <a:gd name="connsiteY4" fmla="*/ 536145 h 536145"/>
                <a:gd name="connsiteX5" fmla="*/ 229376 w 458751"/>
                <a:gd name="connsiteY5" fmla="*/ 428916 h 536145"/>
                <a:gd name="connsiteX6" fmla="*/ 0 w 458751"/>
                <a:gd name="connsiteY6" fmla="*/ 428916 h 536145"/>
                <a:gd name="connsiteX7" fmla="*/ 0 w 458751"/>
                <a:gd name="connsiteY7" fmla="*/ 107229 h 53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751" h="536145">
                  <a:moveTo>
                    <a:pt x="367001" y="1"/>
                  </a:moveTo>
                  <a:lnTo>
                    <a:pt x="367001" y="268073"/>
                  </a:lnTo>
                  <a:lnTo>
                    <a:pt x="458751" y="268073"/>
                  </a:lnTo>
                  <a:lnTo>
                    <a:pt x="229375" y="536144"/>
                  </a:lnTo>
                  <a:lnTo>
                    <a:pt x="0" y="268073"/>
                  </a:lnTo>
                  <a:lnTo>
                    <a:pt x="91750" y="268073"/>
                  </a:lnTo>
                  <a:lnTo>
                    <a:pt x="91750" y="1"/>
                  </a:lnTo>
                  <a:lnTo>
                    <a:pt x="367001" y="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229" tIns="-1" rIns="107228" bIns="13762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6517689" y="4295556"/>
              <a:ext cx="2161877" cy="1297126"/>
            </a:xfrm>
            <a:custGeom>
              <a:avLst/>
              <a:gdLst>
                <a:gd name="connsiteX0" fmla="*/ 0 w 2161877"/>
                <a:gd name="connsiteY0" fmla="*/ 129713 h 1297126"/>
                <a:gd name="connsiteX1" fmla="*/ 129713 w 2161877"/>
                <a:gd name="connsiteY1" fmla="*/ 0 h 1297126"/>
                <a:gd name="connsiteX2" fmla="*/ 2032164 w 2161877"/>
                <a:gd name="connsiteY2" fmla="*/ 0 h 1297126"/>
                <a:gd name="connsiteX3" fmla="*/ 2161877 w 2161877"/>
                <a:gd name="connsiteY3" fmla="*/ 129713 h 1297126"/>
                <a:gd name="connsiteX4" fmla="*/ 2161877 w 2161877"/>
                <a:gd name="connsiteY4" fmla="*/ 1167413 h 1297126"/>
                <a:gd name="connsiteX5" fmla="*/ 2032164 w 2161877"/>
                <a:gd name="connsiteY5" fmla="*/ 1297126 h 1297126"/>
                <a:gd name="connsiteX6" fmla="*/ 129713 w 2161877"/>
                <a:gd name="connsiteY6" fmla="*/ 1297126 h 1297126"/>
                <a:gd name="connsiteX7" fmla="*/ 0 w 2161877"/>
                <a:gd name="connsiteY7" fmla="*/ 1167413 h 1297126"/>
                <a:gd name="connsiteX8" fmla="*/ 0 w 2161877"/>
                <a:gd name="connsiteY8" fmla="*/ 129713 h 12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877" h="1297126">
                  <a:moveTo>
                    <a:pt x="0" y="129713"/>
                  </a:moveTo>
                  <a:cubicBezTo>
                    <a:pt x="0" y="58074"/>
                    <a:pt x="58074" y="0"/>
                    <a:pt x="129713" y="0"/>
                  </a:cubicBezTo>
                  <a:lnTo>
                    <a:pt x="2032164" y="0"/>
                  </a:lnTo>
                  <a:cubicBezTo>
                    <a:pt x="2103803" y="0"/>
                    <a:pt x="2161877" y="58074"/>
                    <a:pt x="2161877" y="129713"/>
                  </a:cubicBezTo>
                  <a:lnTo>
                    <a:pt x="2161877" y="1167413"/>
                  </a:lnTo>
                  <a:cubicBezTo>
                    <a:pt x="2161877" y="1239052"/>
                    <a:pt x="2103803" y="1297126"/>
                    <a:pt x="2032164" y="1297126"/>
                  </a:cubicBezTo>
                  <a:lnTo>
                    <a:pt x="129713" y="1297126"/>
                  </a:lnTo>
                  <a:cubicBezTo>
                    <a:pt x="58074" y="1297126"/>
                    <a:pt x="0" y="1239052"/>
                    <a:pt x="0" y="1167413"/>
                  </a:cubicBezTo>
                  <a:lnTo>
                    <a:pt x="0" y="12971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2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02" tIns="118002" rIns="118002" bIns="11800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Validation (are the groups meaningful?)</a:t>
              </a:r>
              <a:endParaRPr lang="en-US" sz="21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491061" y="4295556"/>
            <a:ext cx="2836382" cy="1297126"/>
            <a:chOff x="3491061" y="4295556"/>
            <a:chExt cx="2836382" cy="1297126"/>
          </a:xfrm>
        </p:grpSpPr>
        <p:sp>
          <p:nvSpPr>
            <p:cNvPr id="14" name="13 Forma libre"/>
            <p:cNvSpPr/>
            <p:nvPr/>
          </p:nvSpPr>
          <p:spPr>
            <a:xfrm>
              <a:off x="5869126" y="4676046"/>
              <a:ext cx="458317" cy="536146"/>
            </a:xfrm>
            <a:custGeom>
              <a:avLst/>
              <a:gdLst>
                <a:gd name="connsiteX0" fmla="*/ 0 w 458317"/>
                <a:gd name="connsiteY0" fmla="*/ 107229 h 536145"/>
                <a:gd name="connsiteX1" fmla="*/ 229159 w 458317"/>
                <a:gd name="connsiteY1" fmla="*/ 107229 h 536145"/>
                <a:gd name="connsiteX2" fmla="*/ 229159 w 458317"/>
                <a:gd name="connsiteY2" fmla="*/ 0 h 536145"/>
                <a:gd name="connsiteX3" fmla="*/ 458317 w 458317"/>
                <a:gd name="connsiteY3" fmla="*/ 268073 h 536145"/>
                <a:gd name="connsiteX4" fmla="*/ 229159 w 458317"/>
                <a:gd name="connsiteY4" fmla="*/ 536145 h 536145"/>
                <a:gd name="connsiteX5" fmla="*/ 229159 w 458317"/>
                <a:gd name="connsiteY5" fmla="*/ 428916 h 536145"/>
                <a:gd name="connsiteX6" fmla="*/ 0 w 458317"/>
                <a:gd name="connsiteY6" fmla="*/ 428916 h 536145"/>
                <a:gd name="connsiteX7" fmla="*/ 0 w 458317"/>
                <a:gd name="connsiteY7" fmla="*/ 107229 h 53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317" h="536145">
                  <a:moveTo>
                    <a:pt x="458317" y="428916"/>
                  </a:moveTo>
                  <a:lnTo>
                    <a:pt x="229158" y="428916"/>
                  </a:lnTo>
                  <a:lnTo>
                    <a:pt x="229158" y="536145"/>
                  </a:lnTo>
                  <a:lnTo>
                    <a:pt x="0" y="268072"/>
                  </a:lnTo>
                  <a:lnTo>
                    <a:pt x="229158" y="0"/>
                  </a:lnTo>
                  <a:lnTo>
                    <a:pt x="229158" y="107229"/>
                  </a:lnTo>
                  <a:lnTo>
                    <a:pt x="458317" y="107229"/>
                  </a:lnTo>
                  <a:lnTo>
                    <a:pt x="458317" y="42891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495" tIns="107230" rIns="0" bIns="1072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3491061" y="4295556"/>
              <a:ext cx="2161877" cy="1297126"/>
            </a:xfrm>
            <a:custGeom>
              <a:avLst/>
              <a:gdLst>
                <a:gd name="connsiteX0" fmla="*/ 0 w 2161877"/>
                <a:gd name="connsiteY0" fmla="*/ 129713 h 1297126"/>
                <a:gd name="connsiteX1" fmla="*/ 129713 w 2161877"/>
                <a:gd name="connsiteY1" fmla="*/ 0 h 1297126"/>
                <a:gd name="connsiteX2" fmla="*/ 2032164 w 2161877"/>
                <a:gd name="connsiteY2" fmla="*/ 0 h 1297126"/>
                <a:gd name="connsiteX3" fmla="*/ 2161877 w 2161877"/>
                <a:gd name="connsiteY3" fmla="*/ 129713 h 1297126"/>
                <a:gd name="connsiteX4" fmla="*/ 2161877 w 2161877"/>
                <a:gd name="connsiteY4" fmla="*/ 1167413 h 1297126"/>
                <a:gd name="connsiteX5" fmla="*/ 2032164 w 2161877"/>
                <a:gd name="connsiteY5" fmla="*/ 1297126 h 1297126"/>
                <a:gd name="connsiteX6" fmla="*/ 129713 w 2161877"/>
                <a:gd name="connsiteY6" fmla="*/ 1297126 h 1297126"/>
                <a:gd name="connsiteX7" fmla="*/ 0 w 2161877"/>
                <a:gd name="connsiteY7" fmla="*/ 1167413 h 1297126"/>
                <a:gd name="connsiteX8" fmla="*/ 0 w 2161877"/>
                <a:gd name="connsiteY8" fmla="*/ 129713 h 12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877" h="1297126">
                  <a:moveTo>
                    <a:pt x="0" y="129713"/>
                  </a:moveTo>
                  <a:cubicBezTo>
                    <a:pt x="0" y="58074"/>
                    <a:pt x="58074" y="0"/>
                    <a:pt x="129713" y="0"/>
                  </a:cubicBezTo>
                  <a:lnTo>
                    <a:pt x="2032164" y="0"/>
                  </a:lnTo>
                  <a:cubicBezTo>
                    <a:pt x="2103803" y="0"/>
                    <a:pt x="2161877" y="58074"/>
                    <a:pt x="2161877" y="129713"/>
                  </a:cubicBezTo>
                  <a:lnTo>
                    <a:pt x="2161877" y="1167413"/>
                  </a:lnTo>
                  <a:cubicBezTo>
                    <a:pt x="2161877" y="1239052"/>
                    <a:pt x="2103803" y="1297126"/>
                    <a:pt x="2032164" y="1297126"/>
                  </a:cubicBezTo>
                  <a:lnTo>
                    <a:pt x="129713" y="1297126"/>
                  </a:lnTo>
                  <a:cubicBezTo>
                    <a:pt x="58074" y="1297126"/>
                    <a:pt x="0" y="1239052"/>
                    <a:pt x="0" y="1167413"/>
                  </a:cubicBezTo>
                  <a:lnTo>
                    <a:pt x="0" y="12971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2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02" tIns="118002" rIns="118002" bIns="11800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Interpretation (Expertise)</a:t>
              </a:r>
              <a:endParaRPr lang="en-US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464433" y="4295556"/>
            <a:ext cx="2836383" cy="1297126"/>
            <a:chOff x="464433" y="4295556"/>
            <a:chExt cx="2836383" cy="1297126"/>
          </a:xfrm>
        </p:grpSpPr>
        <p:sp>
          <p:nvSpPr>
            <p:cNvPr id="16" name="15 Forma libre"/>
            <p:cNvSpPr/>
            <p:nvPr/>
          </p:nvSpPr>
          <p:spPr>
            <a:xfrm>
              <a:off x="2842498" y="4676046"/>
              <a:ext cx="458318" cy="536146"/>
            </a:xfrm>
            <a:custGeom>
              <a:avLst/>
              <a:gdLst>
                <a:gd name="connsiteX0" fmla="*/ 0 w 458317"/>
                <a:gd name="connsiteY0" fmla="*/ 107229 h 536145"/>
                <a:gd name="connsiteX1" fmla="*/ 229159 w 458317"/>
                <a:gd name="connsiteY1" fmla="*/ 107229 h 536145"/>
                <a:gd name="connsiteX2" fmla="*/ 229159 w 458317"/>
                <a:gd name="connsiteY2" fmla="*/ 0 h 536145"/>
                <a:gd name="connsiteX3" fmla="*/ 458317 w 458317"/>
                <a:gd name="connsiteY3" fmla="*/ 268073 h 536145"/>
                <a:gd name="connsiteX4" fmla="*/ 229159 w 458317"/>
                <a:gd name="connsiteY4" fmla="*/ 536145 h 536145"/>
                <a:gd name="connsiteX5" fmla="*/ 229159 w 458317"/>
                <a:gd name="connsiteY5" fmla="*/ 428916 h 536145"/>
                <a:gd name="connsiteX6" fmla="*/ 0 w 458317"/>
                <a:gd name="connsiteY6" fmla="*/ 428916 h 536145"/>
                <a:gd name="connsiteX7" fmla="*/ 0 w 458317"/>
                <a:gd name="connsiteY7" fmla="*/ 107229 h 53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317" h="536145">
                  <a:moveTo>
                    <a:pt x="458317" y="428916"/>
                  </a:moveTo>
                  <a:lnTo>
                    <a:pt x="229158" y="428916"/>
                  </a:lnTo>
                  <a:lnTo>
                    <a:pt x="229158" y="536145"/>
                  </a:lnTo>
                  <a:lnTo>
                    <a:pt x="0" y="268072"/>
                  </a:lnTo>
                  <a:lnTo>
                    <a:pt x="229158" y="0"/>
                  </a:lnTo>
                  <a:lnTo>
                    <a:pt x="229158" y="107229"/>
                  </a:lnTo>
                  <a:lnTo>
                    <a:pt x="458317" y="107229"/>
                  </a:lnTo>
                  <a:lnTo>
                    <a:pt x="458317" y="42891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495" tIns="107230" rIns="1" bIns="1072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464433" y="4295556"/>
              <a:ext cx="2161877" cy="1297126"/>
            </a:xfrm>
            <a:custGeom>
              <a:avLst/>
              <a:gdLst>
                <a:gd name="connsiteX0" fmla="*/ 0 w 2161877"/>
                <a:gd name="connsiteY0" fmla="*/ 129713 h 1297126"/>
                <a:gd name="connsiteX1" fmla="*/ 129713 w 2161877"/>
                <a:gd name="connsiteY1" fmla="*/ 0 h 1297126"/>
                <a:gd name="connsiteX2" fmla="*/ 2032164 w 2161877"/>
                <a:gd name="connsiteY2" fmla="*/ 0 h 1297126"/>
                <a:gd name="connsiteX3" fmla="*/ 2161877 w 2161877"/>
                <a:gd name="connsiteY3" fmla="*/ 129713 h 1297126"/>
                <a:gd name="connsiteX4" fmla="*/ 2161877 w 2161877"/>
                <a:gd name="connsiteY4" fmla="*/ 1167413 h 1297126"/>
                <a:gd name="connsiteX5" fmla="*/ 2032164 w 2161877"/>
                <a:gd name="connsiteY5" fmla="*/ 1297126 h 1297126"/>
                <a:gd name="connsiteX6" fmla="*/ 129713 w 2161877"/>
                <a:gd name="connsiteY6" fmla="*/ 1297126 h 1297126"/>
                <a:gd name="connsiteX7" fmla="*/ 0 w 2161877"/>
                <a:gd name="connsiteY7" fmla="*/ 1167413 h 1297126"/>
                <a:gd name="connsiteX8" fmla="*/ 0 w 2161877"/>
                <a:gd name="connsiteY8" fmla="*/ 129713 h 12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877" h="1297126">
                  <a:moveTo>
                    <a:pt x="0" y="129713"/>
                  </a:moveTo>
                  <a:cubicBezTo>
                    <a:pt x="0" y="58074"/>
                    <a:pt x="58074" y="0"/>
                    <a:pt x="129713" y="0"/>
                  </a:cubicBezTo>
                  <a:lnTo>
                    <a:pt x="2032164" y="0"/>
                  </a:lnTo>
                  <a:cubicBezTo>
                    <a:pt x="2103803" y="0"/>
                    <a:pt x="2161877" y="58074"/>
                    <a:pt x="2161877" y="129713"/>
                  </a:cubicBezTo>
                  <a:lnTo>
                    <a:pt x="2161877" y="1167413"/>
                  </a:lnTo>
                  <a:cubicBezTo>
                    <a:pt x="2161877" y="1239052"/>
                    <a:pt x="2103803" y="1297126"/>
                    <a:pt x="2032164" y="1297126"/>
                  </a:cubicBezTo>
                  <a:lnTo>
                    <a:pt x="129713" y="1297126"/>
                  </a:lnTo>
                  <a:cubicBezTo>
                    <a:pt x="58074" y="1297126"/>
                    <a:pt x="0" y="1239052"/>
                    <a:pt x="0" y="1167413"/>
                  </a:cubicBezTo>
                  <a:lnTo>
                    <a:pt x="0" y="12971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672" tIns="144672" rIns="144672" bIns="14467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Knowledge</a:t>
              </a:r>
              <a:endPara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22 Forma libre"/>
          <p:cNvSpPr/>
          <p:nvPr/>
        </p:nvSpPr>
        <p:spPr>
          <a:xfrm rot="10800000">
            <a:off x="8008573" y="3610712"/>
            <a:ext cx="536145" cy="458751"/>
          </a:xfrm>
          <a:custGeom>
            <a:avLst/>
            <a:gdLst>
              <a:gd name="connsiteX0" fmla="*/ 0 w 458751"/>
              <a:gd name="connsiteY0" fmla="*/ 107229 h 536145"/>
              <a:gd name="connsiteX1" fmla="*/ 229376 w 458751"/>
              <a:gd name="connsiteY1" fmla="*/ 107229 h 536145"/>
              <a:gd name="connsiteX2" fmla="*/ 229376 w 458751"/>
              <a:gd name="connsiteY2" fmla="*/ 0 h 536145"/>
              <a:gd name="connsiteX3" fmla="*/ 458751 w 458751"/>
              <a:gd name="connsiteY3" fmla="*/ 268073 h 536145"/>
              <a:gd name="connsiteX4" fmla="*/ 229376 w 458751"/>
              <a:gd name="connsiteY4" fmla="*/ 536145 h 536145"/>
              <a:gd name="connsiteX5" fmla="*/ 229376 w 458751"/>
              <a:gd name="connsiteY5" fmla="*/ 428916 h 536145"/>
              <a:gd name="connsiteX6" fmla="*/ 0 w 458751"/>
              <a:gd name="connsiteY6" fmla="*/ 428916 h 536145"/>
              <a:gd name="connsiteX7" fmla="*/ 0 w 458751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751" h="536145">
                <a:moveTo>
                  <a:pt x="367001" y="1"/>
                </a:moveTo>
                <a:lnTo>
                  <a:pt x="367001" y="268073"/>
                </a:lnTo>
                <a:lnTo>
                  <a:pt x="458751" y="268073"/>
                </a:lnTo>
                <a:lnTo>
                  <a:pt x="229375" y="536144"/>
                </a:lnTo>
                <a:lnTo>
                  <a:pt x="0" y="268073"/>
                </a:lnTo>
                <a:lnTo>
                  <a:pt x="91750" y="268073"/>
                </a:lnTo>
                <a:lnTo>
                  <a:pt x="91750" y="1"/>
                </a:lnTo>
                <a:lnTo>
                  <a:pt x="367001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229" tIns="-1" rIns="107228" bIns="13762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24" name="23 Forma libre"/>
          <p:cNvSpPr/>
          <p:nvPr/>
        </p:nvSpPr>
        <p:spPr>
          <a:xfrm rot="2800161">
            <a:off x="5674172" y="3617442"/>
            <a:ext cx="744444" cy="536146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458317" y="428916"/>
                </a:moveTo>
                <a:lnTo>
                  <a:pt x="229158" y="428916"/>
                </a:lnTo>
                <a:lnTo>
                  <a:pt x="229158" y="536145"/>
                </a:lnTo>
                <a:lnTo>
                  <a:pt x="0" y="268072"/>
                </a:lnTo>
                <a:lnTo>
                  <a:pt x="229158" y="0"/>
                </a:lnTo>
                <a:lnTo>
                  <a:pt x="229158" y="107229"/>
                </a:lnTo>
                <a:lnTo>
                  <a:pt x="458317" y="107229"/>
                </a:lnTo>
                <a:lnTo>
                  <a:pt x="458317" y="42891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450407"/>
              <a:satOff val="29858"/>
              <a:lumOff val="6471"/>
              <a:alphaOff val="0"/>
            </a:schemeClr>
          </a:fillRef>
          <a:effectRef idx="2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495" tIns="107230" rIns="0" bIns="1072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3" name="2 CuadroTexto"/>
          <p:cNvSpPr txBox="1"/>
          <p:nvPr/>
        </p:nvSpPr>
        <p:spPr>
          <a:xfrm>
            <a:off x="464432" y="1385857"/>
            <a:ext cx="2161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Cardinality, Dimension, type</a:t>
            </a:r>
            <a:endParaRPr lang="en-US" sz="22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491060" y="1363421"/>
            <a:ext cx="2161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Feature ranking,</a:t>
            </a:r>
          </a:p>
          <a:p>
            <a:r>
              <a:rPr lang="en-US" sz="2200" dirty="0" smtClean="0"/>
              <a:t>PCA, distances</a:t>
            </a:r>
            <a:endParaRPr lang="en-US" sz="22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6327443" y="1916832"/>
            <a:ext cx="2565037" cy="16938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cluster (revisited)</a:t>
            </a:r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1503669" y="1490581"/>
            <a:ext cx="5513885" cy="4706412"/>
            <a:chOff x="1503669" y="1490581"/>
            <a:chExt cx="5513885" cy="4706412"/>
          </a:xfrm>
        </p:grpSpPr>
        <p:pic>
          <p:nvPicPr>
            <p:cNvPr id="4" name="Picture 1" descr="weird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7" r="47817" b="51092"/>
            <a:stretch/>
          </p:blipFill>
          <p:spPr>
            <a:xfrm>
              <a:off x="1503669" y="1490581"/>
              <a:ext cx="5513885" cy="4706412"/>
            </a:xfrm>
            <a:prstGeom prst="rect">
              <a:avLst/>
            </a:prstGeom>
          </p:spPr>
        </p:pic>
        <p:grpSp>
          <p:nvGrpSpPr>
            <p:cNvPr id="5" name="4 Grupo"/>
            <p:cNvGrpSpPr/>
            <p:nvPr/>
          </p:nvGrpSpPr>
          <p:grpSpPr>
            <a:xfrm>
              <a:off x="2075821" y="2659447"/>
              <a:ext cx="4369580" cy="2076326"/>
              <a:chOff x="775626" y="1854229"/>
              <a:chExt cx="2207534" cy="1066742"/>
            </a:xfrm>
          </p:grpSpPr>
          <p:sp>
            <p:nvSpPr>
              <p:cNvPr id="6" name="5 Elipse"/>
              <p:cNvSpPr/>
              <p:nvPr/>
            </p:nvSpPr>
            <p:spPr>
              <a:xfrm rot="2083302">
                <a:off x="775626" y="1854229"/>
                <a:ext cx="1058847" cy="1066742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6 Elipse"/>
              <p:cNvSpPr/>
              <p:nvPr/>
            </p:nvSpPr>
            <p:spPr>
              <a:xfrm rot="2083302">
                <a:off x="1924313" y="1854229"/>
                <a:ext cx="1058847" cy="1066742"/>
              </a:xfrm>
              <a:prstGeom prst="ellipse">
                <a:avLst/>
              </a:prstGeom>
              <a:noFill/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7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cluster (revisited)</a:t>
            </a:r>
          </a:p>
        </p:txBody>
      </p:sp>
      <p:sp>
        <p:nvSpPr>
          <p:cNvPr id="3" name="2 Elipse"/>
          <p:cNvSpPr/>
          <p:nvPr/>
        </p:nvSpPr>
        <p:spPr>
          <a:xfrm>
            <a:off x="1187624" y="4869160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1700064" y="5240941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1672444" y="4689140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1548916" y="4221088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1508048" y="3717032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1184394" y="3356992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824354" y="3537012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905363" y="2996952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1544434" y="2996952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1265403" y="2636912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4067944" y="3894584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3944888" y="4407024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4457328" y="4254624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4249688" y="4689140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4827476" y="4515653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4593232" y="3861048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5192270" y="4074604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5397133" y="3176972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Elipse"/>
          <p:cNvSpPr/>
          <p:nvPr/>
        </p:nvSpPr>
        <p:spPr>
          <a:xfrm>
            <a:off x="5757173" y="3743636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Elipse"/>
          <p:cNvSpPr/>
          <p:nvPr/>
        </p:nvSpPr>
        <p:spPr>
          <a:xfrm>
            <a:off x="6129461" y="4335633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5803608" y="2456892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/>
          <p:cNvSpPr/>
          <p:nvPr/>
        </p:nvSpPr>
        <p:spPr>
          <a:xfrm>
            <a:off x="6804248" y="2996952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Elipse"/>
          <p:cNvSpPr/>
          <p:nvPr/>
        </p:nvSpPr>
        <p:spPr>
          <a:xfrm>
            <a:off x="6213716" y="3324599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/>
          <p:cNvSpPr/>
          <p:nvPr/>
        </p:nvSpPr>
        <p:spPr>
          <a:xfrm>
            <a:off x="6984268" y="4355413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Elipse"/>
          <p:cNvSpPr/>
          <p:nvPr/>
        </p:nvSpPr>
        <p:spPr>
          <a:xfrm>
            <a:off x="6779568" y="3726014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Elipse"/>
          <p:cNvSpPr/>
          <p:nvPr/>
        </p:nvSpPr>
        <p:spPr>
          <a:xfrm>
            <a:off x="5187516" y="1700808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Elipse"/>
          <p:cNvSpPr/>
          <p:nvPr/>
        </p:nvSpPr>
        <p:spPr>
          <a:xfrm>
            <a:off x="5863747" y="1493168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Elipse"/>
          <p:cNvSpPr/>
          <p:nvPr/>
        </p:nvSpPr>
        <p:spPr>
          <a:xfrm>
            <a:off x="6489501" y="1700808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Elipse"/>
          <p:cNvSpPr/>
          <p:nvPr/>
        </p:nvSpPr>
        <p:spPr>
          <a:xfrm>
            <a:off x="7131149" y="2096852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Elipse"/>
          <p:cNvSpPr/>
          <p:nvPr/>
        </p:nvSpPr>
        <p:spPr>
          <a:xfrm>
            <a:off x="7812360" y="2609292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Elipse"/>
          <p:cNvSpPr/>
          <p:nvPr/>
        </p:nvSpPr>
        <p:spPr>
          <a:xfrm>
            <a:off x="8172400" y="3148045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Elipse"/>
          <p:cNvSpPr/>
          <p:nvPr/>
        </p:nvSpPr>
        <p:spPr>
          <a:xfrm>
            <a:off x="8334835" y="3672335"/>
            <a:ext cx="360040" cy="36004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cluster (revisited)</a:t>
            </a:r>
          </a:p>
        </p:txBody>
      </p:sp>
      <p:sp>
        <p:nvSpPr>
          <p:cNvPr id="3" name="2 Elipse"/>
          <p:cNvSpPr/>
          <p:nvPr/>
        </p:nvSpPr>
        <p:spPr>
          <a:xfrm>
            <a:off x="1187624" y="486916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1700064" y="5240941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1672444" y="468914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1548916" y="422108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1508048" y="371703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1184394" y="335699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824354" y="35370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905363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1544434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1265403" y="26369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4067944" y="389458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3944888" y="44070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4457328" y="42546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4249688" y="4689140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4827476" y="451565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4593232" y="3861048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5192270" y="407460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5397133" y="317697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Elipse"/>
          <p:cNvSpPr/>
          <p:nvPr/>
        </p:nvSpPr>
        <p:spPr>
          <a:xfrm>
            <a:off x="5757173" y="3743636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Elipse"/>
          <p:cNvSpPr/>
          <p:nvPr/>
        </p:nvSpPr>
        <p:spPr>
          <a:xfrm>
            <a:off x="6129461" y="433563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5803608" y="245689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/>
          <p:cNvSpPr/>
          <p:nvPr/>
        </p:nvSpPr>
        <p:spPr>
          <a:xfrm>
            <a:off x="6804248" y="299695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Elipse"/>
          <p:cNvSpPr/>
          <p:nvPr/>
        </p:nvSpPr>
        <p:spPr>
          <a:xfrm>
            <a:off x="6213716" y="3324599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/>
          <p:cNvSpPr/>
          <p:nvPr/>
        </p:nvSpPr>
        <p:spPr>
          <a:xfrm>
            <a:off x="6984268" y="435541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Elipse"/>
          <p:cNvSpPr/>
          <p:nvPr/>
        </p:nvSpPr>
        <p:spPr>
          <a:xfrm>
            <a:off x="6779568" y="372601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Elipse"/>
          <p:cNvSpPr/>
          <p:nvPr/>
        </p:nvSpPr>
        <p:spPr>
          <a:xfrm>
            <a:off x="5187516" y="1700808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Elipse"/>
          <p:cNvSpPr/>
          <p:nvPr/>
        </p:nvSpPr>
        <p:spPr>
          <a:xfrm>
            <a:off x="5863747" y="1493168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Elipse"/>
          <p:cNvSpPr/>
          <p:nvPr/>
        </p:nvSpPr>
        <p:spPr>
          <a:xfrm>
            <a:off x="6489501" y="1700808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Elipse"/>
          <p:cNvSpPr/>
          <p:nvPr/>
        </p:nvSpPr>
        <p:spPr>
          <a:xfrm>
            <a:off x="7131149" y="209685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Elipse"/>
          <p:cNvSpPr/>
          <p:nvPr/>
        </p:nvSpPr>
        <p:spPr>
          <a:xfrm>
            <a:off x="7812360" y="260929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Elipse"/>
          <p:cNvSpPr/>
          <p:nvPr/>
        </p:nvSpPr>
        <p:spPr>
          <a:xfrm>
            <a:off x="8172400" y="3148045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Elipse"/>
          <p:cNvSpPr/>
          <p:nvPr/>
        </p:nvSpPr>
        <p:spPr>
          <a:xfrm>
            <a:off x="8334835" y="3672335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cluster (revisited)</a:t>
            </a:r>
          </a:p>
        </p:txBody>
      </p:sp>
      <p:sp>
        <p:nvSpPr>
          <p:cNvPr id="3" name="2 Elipse"/>
          <p:cNvSpPr/>
          <p:nvPr/>
        </p:nvSpPr>
        <p:spPr>
          <a:xfrm>
            <a:off x="1187624" y="4869160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1700064" y="5240941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1672444" y="4689140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1548916" y="4221088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1508048" y="371703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1184394" y="335699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824354" y="35370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905363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1544434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1265403" y="26369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4067944" y="389458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3944888" y="44070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4457328" y="42546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4249688" y="4689140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4827476" y="451565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4593232" y="3861048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5192270" y="407460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5397133" y="317697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Elipse"/>
          <p:cNvSpPr/>
          <p:nvPr/>
        </p:nvSpPr>
        <p:spPr>
          <a:xfrm>
            <a:off x="5757173" y="3743636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Elipse"/>
          <p:cNvSpPr/>
          <p:nvPr/>
        </p:nvSpPr>
        <p:spPr>
          <a:xfrm>
            <a:off x="6129461" y="433563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5803608" y="245689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/>
          <p:cNvSpPr/>
          <p:nvPr/>
        </p:nvSpPr>
        <p:spPr>
          <a:xfrm>
            <a:off x="6804248" y="299695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Elipse"/>
          <p:cNvSpPr/>
          <p:nvPr/>
        </p:nvSpPr>
        <p:spPr>
          <a:xfrm>
            <a:off x="6213716" y="3324599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/>
          <p:cNvSpPr/>
          <p:nvPr/>
        </p:nvSpPr>
        <p:spPr>
          <a:xfrm>
            <a:off x="6984268" y="435541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Elipse"/>
          <p:cNvSpPr/>
          <p:nvPr/>
        </p:nvSpPr>
        <p:spPr>
          <a:xfrm>
            <a:off x="6779568" y="372601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Elipse"/>
          <p:cNvSpPr/>
          <p:nvPr/>
        </p:nvSpPr>
        <p:spPr>
          <a:xfrm>
            <a:off x="5187516" y="1700808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Elipse"/>
          <p:cNvSpPr/>
          <p:nvPr/>
        </p:nvSpPr>
        <p:spPr>
          <a:xfrm>
            <a:off x="5863747" y="1493168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Elipse"/>
          <p:cNvSpPr/>
          <p:nvPr/>
        </p:nvSpPr>
        <p:spPr>
          <a:xfrm>
            <a:off x="6489501" y="1700808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Elipse"/>
          <p:cNvSpPr/>
          <p:nvPr/>
        </p:nvSpPr>
        <p:spPr>
          <a:xfrm>
            <a:off x="7131149" y="209685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Elipse"/>
          <p:cNvSpPr/>
          <p:nvPr/>
        </p:nvSpPr>
        <p:spPr>
          <a:xfrm>
            <a:off x="7812360" y="260929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Elipse"/>
          <p:cNvSpPr/>
          <p:nvPr/>
        </p:nvSpPr>
        <p:spPr>
          <a:xfrm>
            <a:off x="8172400" y="3148045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Elipse"/>
          <p:cNvSpPr/>
          <p:nvPr/>
        </p:nvSpPr>
        <p:spPr>
          <a:xfrm>
            <a:off x="8334835" y="3672335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cluster (revisited)</a:t>
            </a:r>
          </a:p>
        </p:txBody>
      </p:sp>
      <p:sp>
        <p:nvSpPr>
          <p:cNvPr id="3" name="2 Elipse"/>
          <p:cNvSpPr/>
          <p:nvPr/>
        </p:nvSpPr>
        <p:spPr>
          <a:xfrm>
            <a:off x="1187624" y="486916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1700064" y="5240941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1672444" y="468914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1548916" y="422108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1508048" y="371703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1184394" y="335699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824354" y="35370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905363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1544434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1265403" y="26369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4067944" y="389458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3944888" y="44070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4457328" y="42546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4249688" y="4689140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4827476" y="451565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4593232" y="3861048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5192270" y="407460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5397133" y="317697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Elipse"/>
          <p:cNvSpPr/>
          <p:nvPr/>
        </p:nvSpPr>
        <p:spPr>
          <a:xfrm>
            <a:off x="5757173" y="3743636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Elipse"/>
          <p:cNvSpPr/>
          <p:nvPr/>
        </p:nvSpPr>
        <p:spPr>
          <a:xfrm>
            <a:off x="6129461" y="433563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5803608" y="245689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/>
          <p:cNvSpPr/>
          <p:nvPr/>
        </p:nvSpPr>
        <p:spPr>
          <a:xfrm>
            <a:off x="6804248" y="299695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Elipse"/>
          <p:cNvSpPr/>
          <p:nvPr/>
        </p:nvSpPr>
        <p:spPr>
          <a:xfrm>
            <a:off x="6213716" y="3324599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/>
          <p:cNvSpPr/>
          <p:nvPr/>
        </p:nvSpPr>
        <p:spPr>
          <a:xfrm>
            <a:off x="6984268" y="435541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Elipse"/>
          <p:cNvSpPr/>
          <p:nvPr/>
        </p:nvSpPr>
        <p:spPr>
          <a:xfrm>
            <a:off x="6779568" y="372601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Elipse"/>
          <p:cNvSpPr/>
          <p:nvPr/>
        </p:nvSpPr>
        <p:spPr>
          <a:xfrm>
            <a:off x="5187516" y="170080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Elipse"/>
          <p:cNvSpPr/>
          <p:nvPr/>
        </p:nvSpPr>
        <p:spPr>
          <a:xfrm>
            <a:off x="5863747" y="149316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Elipse"/>
          <p:cNvSpPr/>
          <p:nvPr/>
        </p:nvSpPr>
        <p:spPr>
          <a:xfrm>
            <a:off x="6489501" y="170080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Elipse"/>
          <p:cNvSpPr/>
          <p:nvPr/>
        </p:nvSpPr>
        <p:spPr>
          <a:xfrm>
            <a:off x="7131149" y="2096852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Elipse"/>
          <p:cNvSpPr/>
          <p:nvPr/>
        </p:nvSpPr>
        <p:spPr>
          <a:xfrm>
            <a:off x="7812360" y="2609292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Elipse"/>
          <p:cNvSpPr/>
          <p:nvPr/>
        </p:nvSpPr>
        <p:spPr>
          <a:xfrm>
            <a:off x="8172400" y="3148045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Elipse"/>
          <p:cNvSpPr/>
          <p:nvPr/>
        </p:nvSpPr>
        <p:spPr>
          <a:xfrm>
            <a:off x="8334835" y="3672335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cluster (revisited)</a:t>
            </a:r>
          </a:p>
        </p:txBody>
      </p:sp>
      <p:sp>
        <p:nvSpPr>
          <p:cNvPr id="3" name="2 Elipse"/>
          <p:cNvSpPr/>
          <p:nvPr/>
        </p:nvSpPr>
        <p:spPr>
          <a:xfrm>
            <a:off x="1187624" y="4869160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1700064" y="5240941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1672444" y="4689140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1548916" y="4221088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1508048" y="371703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1184394" y="335699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824354" y="35370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905363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1544434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1265403" y="26369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4067944" y="389458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3944888" y="44070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4457328" y="42546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4249688" y="4689140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4827476" y="451565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4593232" y="3861048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5192270" y="407460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5397133" y="317697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Elipse"/>
          <p:cNvSpPr/>
          <p:nvPr/>
        </p:nvSpPr>
        <p:spPr>
          <a:xfrm>
            <a:off x="5757173" y="3743636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Elipse"/>
          <p:cNvSpPr/>
          <p:nvPr/>
        </p:nvSpPr>
        <p:spPr>
          <a:xfrm>
            <a:off x="6129461" y="433563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5803608" y="245689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/>
          <p:cNvSpPr/>
          <p:nvPr/>
        </p:nvSpPr>
        <p:spPr>
          <a:xfrm>
            <a:off x="6804248" y="2996952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Elipse"/>
          <p:cNvSpPr/>
          <p:nvPr/>
        </p:nvSpPr>
        <p:spPr>
          <a:xfrm>
            <a:off x="6213716" y="3324599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/>
          <p:cNvSpPr/>
          <p:nvPr/>
        </p:nvSpPr>
        <p:spPr>
          <a:xfrm>
            <a:off x="6984268" y="435541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Elipse"/>
          <p:cNvSpPr/>
          <p:nvPr/>
        </p:nvSpPr>
        <p:spPr>
          <a:xfrm>
            <a:off x="6779568" y="372601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Elipse"/>
          <p:cNvSpPr/>
          <p:nvPr/>
        </p:nvSpPr>
        <p:spPr>
          <a:xfrm>
            <a:off x="5187516" y="170080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Elipse"/>
          <p:cNvSpPr/>
          <p:nvPr/>
        </p:nvSpPr>
        <p:spPr>
          <a:xfrm>
            <a:off x="5863747" y="149316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Elipse"/>
          <p:cNvSpPr/>
          <p:nvPr/>
        </p:nvSpPr>
        <p:spPr>
          <a:xfrm>
            <a:off x="6489501" y="170080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Elipse"/>
          <p:cNvSpPr/>
          <p:nvPr/>
        </p:nvSpPr>
        <p:spPr>
          <a:xfrm>
            <a:off x="7131149" y="2096852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Elipse"/>
          <p:cNvSpPr/>
          <p:nvPr/>
        </p:nvSpPr>
        <p:spPr>
          <a:xfrm>
            <a:off x="7812360" y="2609292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Elipse"/>
          <p:cNvSpPr/>
          <p:nvPr/>
        </p:nvSpPr>
        <p:spPr>
          <a:xfrm>
            <a:off x="8172400" y="3148045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Elipse"/>
          <p:cNvSpPr/>
          <p:nvPr/>
        </p:nvSpPr>
        <p:spPr>
          <a:xfrm>
            <a:off x="8334835" y="3672335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cluster (revisited)</a:t>
            </a:r>
          </a:p>
        </p:txBody>
      </p:sp>
      <p:sp>
        <p:nvSpPr>
          <p:cNvPr id="3" name="2 Elipse"/>
          <p:cNvSpPr/>
          <p:nvPr/>
        </p:nvSpPr>
        <p:spPr>
          <a:xfrm>
            <a:off x="1187624" y="4869160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1700064" y="5240941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1672444" y="4689140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1548916" y="4221088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1508048" y="371703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1184394" y="335699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824354" y="35370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905363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1544434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1265403" y="26369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4067944" y="389458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3944888" y="44070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4457328" y="42546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4249688" y="4689140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4827476" y="451565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4593232" y="3861048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5192270" y="407460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5397133" y="3176972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Elipse"/>
          <p:cNvSpPr/>
          <p:nvPr/>
        </p:nvSpPr>
        <p:spPr>
          <a:xfrm>
            <a:off x="5757173" y="3743636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Elipse"/>
          <p:cNvSpPr/>
          <p:nvPr/>
        </p:nvSpPr>
        <p:spPr>
          <a:xfrm>
            <a:off x="6129461" y="4335633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5803608" y="2456892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/>
          <p:cNvSpPr/>
          <p:nvPr/>
        </p:nvSpPr>
        <p:spPr>
          <a:xfrm>
            <a:off x="6804248" y="2996952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Elipse"/>
          <p:cNvSpPr/>
          <p:nvPr/>
        </p:nvSpPr>
        <p:spPr>
          <a:xfrm>
            <a:off x="6213716" y="3324599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/>
          <p:cNvSpPr/>
          <p:nvPr/>
        </p:nvSpPr>
        <p:spPr>
          <a:xfrm>
            <a:off x="6984268" y="4355413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Elipse"/>
          <p:cNvSpPr/>
          <p:nvPr/>
        </p:nvSpPr>
        <p:spPr>
          <a:xfrm>
            <a:off x="6779568" y="3726014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Elipse"/>
          <p:cNvSpPr/>
          <p:nvPr/>
        </p:nvSpPr>
        <p:spPr>
          <a:xfrm>
            <a:off x="5187516" y="170080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Elipse"/>
          <p:cNvSpPr/>
          <p:nvPr/>
        </p:nvSpPr>
        <p:spPr>
          <a:xfrm>
            <a:off x="5863747" y="149316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Elipse"/>
          <p:cNvSpPr/>
          <p:nvPr/>
        </p:nvSpPr>
        <p:spPr>
          <a:xfrm>
            <a:off x="6489501" y="170080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Elipse"/>
          <p:cNvSpPr/>
          <p:nvPr/>
        </p:nvSpPr>
        <p:spPr>
          <a:xfrm>
            <a:off x="7131149" y="2096852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Elipse"/>
          <p:cNvSpPr/>
          <p:nvPr/>
        </p:nvSpPr>
        <p:spPr>
          <a:xfrm>
            <a:off x="7812360" y="2609292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Elipse"/>
          <p:cNvSpPr/>
          <p:nvPr/>
        </p:nvSpPr>
        <p:spPr>
          <a:xfrm>
            <a:off x="8172400" y="3148045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Elipse"/>
          <p:cNvSpPr/>
          <p:nvPr/>
        </p:nvSpPr>
        <p:spPr>
          <a:xfrm>
            <a:off x="8334835" y="3672335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consideration about </a:t>
            </a:r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Tautology: the result of the clustering process depends on your cluster definition</a:t>
            </a:r>
          </a:p>
          <a:p>
            <a:r>
              <a:rPr lang="en-US" dirty="0" smtClean="0"/>
              <a:t>And it depends on the metric</a:t>
            </a:r>
          </a:p>
          <a:p>
            <a:r>
              <a:rPr lang="en-US" dirty="0" smtClean="0"/>
              <a:t>And it also depends on the features that you have chosen</a:t>
            </a:r>
            <a:endParaRPr lang="en-US" dirty="0"/>
          </a:p>
        </p:txBody>
      </p:sp>
      <p:pic>
        <p:nvPicPr>
          <p:cNvPr id="5" name="Picture 2" descr="C:\Users\alex\AppData\Local\Microsoft\Windows\Temporary Internet Files\Content.IE5\MSLA25UX\8646547170_a0e0723e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1815187" cy="22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44" y="3038167"/>
            <a:ext cx="4328989" cy="337716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6" y="2696853"/>
            <a:ext cx="295751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68" y="2940618"/>
            <a:ext cx="4483170" cy="250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05" y="3697921"/>
            <a:ext cx="4876800" cy="179070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mining </a:t>
            </a:r>
            <a:r>
              <a:rPr lang="en-US" b="1" dirty="0" smtClean="0"/>
              <a:t>tool </a:t>
            </a:r>
            <a:r>
              <a:rPr lang="en-US" b="1" dirty="0"/>
              <a:t>that can be used for:</a:t>
            </a:r>
            <a:endParaRPr lang="en-US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4294967295"/>
          </p:nvPr>
        </p:nvSpPr>
        <p:spPr>
          <a:xfrm>
            <a:off x="0" y="2019300"/>
            <a:ext cx="8229600" cy="4297363"/>
          </a:xfrm>
        </p:spPr>
        <p:txBody>
          <a:bodyPr/>
          <a:lstStyle/>
          <a:p>
            <a:r>
              <a:rPr lang="en-US" dirty="0" smtClean="0"/>
              <a:t>Decide which set of drugs from a big library we should synthetize and test.</a:t>
            </a:r>
          </a:p>
          <a:p>
            <a:r>
              <a:rPr lang="en-US" dirty="0" smtClean="0"/>
              <a:t>WWW (googling…)</a:t>
            </a:r>
          </a:p>
          <a:p>
            <a:r>
              <a:rPr lang="en-US" dirty="0" smtClean="0"/>
              <a:t>Image recognition</a:t>
            </a:r>
          </a:p>
          <a:p>
            <a:r>
              <a:rPr lang="en-US" dirty="0" smtClean="0"/>
              <a:t>Classify </a:t>
            </a:r>
            <a:r>
              <a:rPr lang="en-US" dirty="0"/>
              <a:t>plants, animals (biology), books(libraries), everything </a:t>
            </a:r>
            <a:r>
              <a:rPr lang="en-US" dirty="0" smtClean="0"/>
              <a:t>…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8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Flat</a:t>
            </a:r>
            <a:r>
              <a:rPr lang="en-US" dirty="0"/>
              <a:t>, fuzzy and hierarchical clustering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clustering performs a hard partition of the data</a:t>
            </a:r>
          </a:p>
          <a:p>
            <a:r>
              <a:rPr lang="en-US" dirty="0" smtClean="0"/>
              <a:t>Fuzzy clustering is a flat clustering algorithm with soft element assignation</a:t>
            </a:r>
          </a:p>
          <a:p>
            <a:r>
              <a:rPr lang="en-US" dirty="0" smtClean="0"/>
              <a:t>Hierarchical clustering generates a tree instead of a single partition. Can be agglomerative (joining elements) or divisive (dividing the dataset)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Each element is assigned to a single cluster.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𝐶𝑙</m:t>
                    </m:r>
                    <m:d>
                      <m:dPr>
                        <m:ctrlPr>
                          <a:rPr lang="es-E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s-ES" b="0" i="1" smtClean="0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Traditionally, the number of clusters (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) should be given to the algorithm as an external parameter. Nowadays, many clustering algorithms estimate internally this parameter.</a:t>
                </a:r>
              </a:p>
              <a:p>
                <a:r>
                  <a:rPr lang="en-US" dirty="0" smtClean="0"/>
                  <a:t>usually when one performs clustering one looks for a hard partition.</a:t>
                </a:r>
              </a:p>
              <a:p>
                <a:r>
                  <a:rPr lang="en-US" dirty="0" smtClean="0"/>
                  <a:t>Can not deal well with multilevel structures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3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 clustering</a:t>
            </a:r>
            <a:endParaRPr lang="en-US" dirty="0"/>
          </a:p>
        </p:txBody>
      </p:sp>
      <p:grpSp>
        <p:nvGrpSpPr>
          <p:cNvPr id="4" name="3 Grupo"/>
          <p:cNvGrpSpPr/>
          <p:nvPr/>
        </p:nvGrpSpPr>
        <p:grpSpPr>
          <a:xfrm>
            <a:off x="824354" y="1493168"/>
            <a:ext cx="7870521" cy="4107813"/>
            <a:chOff x="824354" y="1493168"/>
            <a:chExt cx="7870521" cy="4107813"/>
          </a:xfrm>
        </p:grpSpPr>
        <p:sp>
          <p:nvSpPr>
            <p:cNvPr id="3" name="2 Elipse"/>
            <p:cNvSpPr/>
            <p:nvPr/>
          </p:nvSpPr>
          <p:spPr>
            <a:xfrm>
              <a:off x="1187624" y="4869160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8 Elipse"/>
            <p:cNvSpPr/>
            <p:nvPr/>
          </p:nvSpPr>
          <p:spPr>
            <a:xfrm>
              <a:off x="1700064" y="5240941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Elipse"/>
            <p:cNvSpPr/>
            <p:nvPr/>
          </p:nvSpPr>
          <p:spPr>
            <a:xfrm>
              <a:off x="1672444" y="4689140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Elipse"/>
            <p:cNvSpPr/>
            <p:nvPr/>
          </p:nvSpPr>
          <p:spPr>
            <a:xfrm>
              <a:off x="1548916" y="4221088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Elipse"/>
            <p:cNvSpPr/>
            <p:nvPr/>
          </p:nvSpPr>
          <p:spPr>
            <a:xfrm>
              <a:off x="1508048" y="371703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Elipse"/>
            <p:cNvSpPr/>
            <p:nvPr/>
          </p:nvSpPr>
          <p:spPr>
            <a:xfrm>
              <a:off x="1184394" y="335699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Elipse"/>
            <p:cNvSpPr/>
            <p:nvPr/>
          </p:nvSpPr>
          <p:spPr>
            <a:xfrm>
              <a:off x="824354" y="353701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14 Elipse"/>
            <p:cNvSpPr/>
            <p:nvPr/>
          </p:nvSpPr>
          <p:spPr>
            <a:xfrm>
              <a:off x="905363" y="299695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15 Elipse"/>
            <p:cNvSpPr/>
            <p:nvPr/>
          </p:nvSpPr>
          <p:spPr>
            <a:xfrm>
              <a:off x="1544434" y="299695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6 Elipse"/>
            <p:cNvSpPr/>
            <p:nvPr/>
          </p:nvSpPr>
          <p:spPr>
            <a:xfrm>
              <a:off x="1265403" y="263691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Elipse"/>
            <p:cNvSpPr/>
            <p:nvPr/>
          </p:nvSpPr>
          <p:spPr>
            <a:xfrm>
              <a:off x="4067944" y="389458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8 Elipse"/>
            <p:cNvSpPr/>
            <p:nvPr/>
          </p:nvSpPr>
          <p:spPr>
            <a:xfrm>
              <a:off x="3944888" y="440702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Elipse"/>
            <p:cNvSpPr/>
            <p:nvPr/>
          </p:nvSpPr>
          <p:spPr>
            <a:xfrm>
              <a:off x="4457328" y="425462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49688" y="4689140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Elipse"/>
            <p:cNvSpPr/>
            <p:nvPr/>
          </p:nvSpPr>
          <p:spPr>
            <a:xfrm>
              <a:off x="4827476" y="4515653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Elipse"/>
            <p:cNvSpPr/>
            <p:nvPr/>
          </p:nvSpPr>
          <p:spPr>
            <a:xfrm>
              <a:off x="4593232" y="3861048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Elipse"/>
            <p:cNvSpPr/>
            <p:nvPr/>
          </p:nvSpPr>
          <p:spPr>
            <a:xfrm>
              <a:off x="5192270" y="407460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24 Elipse"/>
            <p:cNvSpPr/>
            <p:nvPr/>
          </p:nvSpPr>
          <p:spPr>
            <a:xfrm>
              <a:off x="5397133" y="3176972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25 Elipse"/>
            <p:cNvSpPr/>
            <p:nvPr/>
          </p:nvSpPr>
          <p:spPr>
            <a:xfrm>
              <a:off x="5757173" y="3743636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26 Elipse"/>
            <p:cNvSpPr/>
            <p:nvPr/>
          </p:nvSpPr>
          <p:spPr>
            <a:xfrm>
              <a:off x="6129461" y="4335633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Elipse"/>
            <p:cNvSpPr/>
            <p:nvPr/>
          </p:nvSpPr>
          <p:spPr>
            <a:xfrm>
              <a:off x="5803608" y="2456892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28 Elipse"/>
            <p:cNvSpPr/>
            <p:nvPr/>
          </p:nvSpPr>
          <p:spPr>
            <a:xfrm>
              <a:off x="6804248" y="2996952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29 Elipse"/>
            <p:cNvSpPr/>
            <p:nvPr/>
          </p:nvSpPr>
          <p:spPr>
            <a:xfrm>
              <a:off x="6213716" y="3324599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30 Elipse"/>
            <p:cNvSpPr/>
            <p:nvPr/>
          </p:nvSpPr>
          <p:spPr>
            <a:xfrm>
              <a:off x="6984268" y="4355413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31 Elipse"/>
            <p:cNvSpPr/>
            <p:nvPr/>
          </p:nvSpPr>
          <p:spPr>
            <a:xfrm>
              <a:off x="6779568" y="3726014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32 Elipse"/>
            <p:cNvSpPr/>
            <p:nvPr/>
          </p:nvSpPr>
          <p:spPr>
            <a:xfrm>
              <a:off x="5187516" y="1700808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33 Elipse"/>
            <p:cNvSpPr/>
            <p:nvPr/>
          </p:nvSpPr>
          <p:spPr>
            <a:xfrm>
              <a:off x="5863747" y="1493168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34 Elipse"/>
            <p:cNvSpPr/>
            <p:nvPr/>
          </p:nvSpPr>
          <p:spPr>
            <a:xfrm>
              <a:off x="6489501" y="1700808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35 Elipse"/>
            <p:cNvSpPr/>
            <p:nvPr/>
          </p:nvSpPr>
          <p:spPr>
            <a:xfrm>
              <a:off x="7131149" y="2096852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36 Elipse"/>
            <p:cNvSpPr/>
            <p:nvPr/>
          </p:nvSpPr>
          <p:spPr>
            <a:xfrm>
              <a:off x="7812360" y="2609292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37 Elipse"/>
            <p:cNvSpPr/>
            <p:nvPr/>
          </p:nvSpPr>
          <p:spPr>
            <a:xfrm>
              <a:off x="8172400" y="3148045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38 Elipse"/>
            <p:cNvSpPr/>
            <p:nvPr/>
          </p:nvSpPr>
          <p:spPr>
            <a:xfrm>
              <a:off x="8334835" y="3672335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2032484" y="2636911"/>
            <a:ext cx="73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184884" y="4259892"/>
            <a:ext cx="73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3755250" y="2779722"/>
            <a:ext cx="73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7442702" y="4715453"/>
            <a:ext cx="73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4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7499303" y="985336"/>
            <a:ext cx="73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969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</a:t>
            </a:r>
            <a:r>
              <a:rPr lang="en-US" dirty="0"/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Each element is assigned to </a:t>
                </a:r>
                <a:r>
                  <a:rPr lang="en-US" i="1" dirty="0" smtClean="0"/>
                  <a:t>all</a:t>
                </a:r>
                <a:r>
                  <a:rPr lang="en-US" dirty="0" smtClean="0"/>
                  <a:t> the clusters in the dataset with a given degree of membership.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/>
                            </a:rPr>
                            <m:t>𝐶𝑙</m:t>
                          </m:r>
                        </m:e>
                      </m:acc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s-ES" i="1" smtClean="0">
                              <a:latin typeface="Cambria Math"/>
                            </a:rPr>
                            <m:t>…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</a:t>
                </a:r>
                <a:r>
                  <a:rPr lang="es-ES" dirty="0" smtClean="0"/>
                  <a:t>he </a:t>
                </a:r>
                <a:r>
                  <a:rPr lang="en-US" dirty="0" smtClean="0"/>
                  <a:t>membership </a:t>
                </a:r>
                <a:r>
                  <a:rPr lang="en-US" dirty="0"/>
                  <a:t>vector </a:t>
                </a:r>
                <a:r>
                  <a:rPr lang="en-US" dirty="0" smtClean="0"/>
                  <a:t>is normalized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i="1">
                            <a:latin typeface="Cambria Math"/>
                          </a:rPr>
                          <m:t>𝑙</m:t>
                        </m:r>
                        <m:r>
                          <a:rPr lang="es-E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s-ES" i="1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nary>
                    <m:r>
                      <a:rPr lang="es-E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Again, the number of clusters should be provided as an external parameter.</a:t>
                </a:r>
              </a:p>
              <a:p>
                <a:r>
                  <a:rPr lang="en-US" dirty="0" smtClean="0"/>
                  <a:t>It may be difficult to transform in a hard partition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8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Fuzzy clustering</a:t>
            </a:r>
            <a:endParaRPr lang="en-US" dirty="0"/>
          </a:p>
        </p:txBody>
      </p:sp>
      <p:sp>
        <p:nvSpPr>
          <p:cNvPr id="3" name="2 Elipse"/>
          <p:cNvSpPr/>
          <p:nvPr/>
        </p:nvSpPr>
        <p:spPr>
          <a:xfrm>
            <a:off x="1187624" y="4869160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8 Elipse"/>
          <p:cNvSpPr/>
          <p:nvPr/>
        </p:nvSpPr>
        <p:spPr>
          <a:xfrm>
            <a:off x="1700064" y="5240941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9 Elipse"/>
          <p:cNvSpPr/>
          <p:nvPr/>
        </p:nvSpPr>
        <p:spPr>
          <a:xfrm>
            <a:off x="1672444" y="4689140"/>
            <a:ext cx="360040" cy="36004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11 Elipse"/>
          <p:cNvSpPr/>
          <p:nvPr/>
        </p:nvSpPr>
        <p:spPr>
          <a:xfrm>
            <a:off x="1508048" y="3717032"/>
            <a:ext cx="360040" cy="36004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Elipse"/>
          <p:cNvSpPr/>
          <p:nvPr/>
        </p:nvSpPr>
        <p:spPr>
          <a:xfrm>
            <a:off x="1184394" y="3356992"/>
            <a:ext cx="360040" cy="360040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13 Elipse"/>
          <p:cNvSpPr/>
          <p:nvPr/>
        </p:nvSpPr>
        <p:spPr>
          <a:xfrm>
            <a:off x="824354" y="35370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Elipse"/>
          <p:cNvSpPr/>
          <p:nvPr/>
        </p:nvSpPr>
        <p:spPr>
          <a:xfrm>
            <a:off x="905363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15 Elipse"/>
          <p:cNvSpPr/>
          <p:nvPr/>
        </p:nvSpPr>
        <p:spPr>
          <a:xfrm>
            <a:off x="1544434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17 Elipse"/>
          <p:cNvSpPr/>
          <p:nvPr/>
        </p:nvSpPr>
        <p:spPr>
          <a:xfrm>
            <a:off x="4067944" y="389458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18 Elipse"/>
          <p:cNvSpPr/>
          <p:nvPr/>
        </p:nvSpPr>
        <p:spPr>
          <a:xfrm>
            <a:off x="3944888" y="44070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19 Elipse"/>
          <p:cNvSpPr/>
          <p:nvPr/>
        </p:nvSpPr>
        <p:spPr>
          <a:xfrm>
            <a:off x="4457328" y="42546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20 Elipse"/>
          <p:cNvSpPr/>
          <p:nvPr/>
        </p:nvSpPr>
        <p:spPr>
          <a:xfrm>
            <a:off x="4249688" y="4689140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21 Elipse"/>
          <p:cNvSpPr/>
          <p:nvPr/>
        </p:nvSpPr>
        <p:spPr>
          <a:xfrm>
            <a:off x="4827476" y="451565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22 Elipse"/>
          <p:cNvSpPr/>
          <p:nvPr/>
        </p:nvSpPr>
        <p:spPr>
          <a:xfrm>
            <a:off x="4593232" y="3861048"/>
            <a:ext cx="360040" cy="36004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23 Elipse"/>
          <p:cNvSpPr/>
          <p:nvPr/>
        </p:nvSpPr>
        <p:spPr>
          <a:xfrm>
            <a:off x="5192270" y="4074604"/>
            <a:ext cx="360040" cy="36004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24 Elipse"/>
          <p:cNvSpPr/>
          <p:nvPr/>
        </p:nvSpPr>
        <p:spPr>
          <a:xfrm>
            <a:off x="5397133" y="3176972"/>
            <a:ext cx="360040" cy="36004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25 Elipse"/>
          <p:cNvSpPr/>
          <p:nvPr/>
        </p:nvSpPr>
        <p:spPr>
          <a:xfrm>
            <a:off x="5757173" y="3743636"/>
            <a:ext cx="360040" cy="36004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26 Elipse"/>
          <p:cNvSpPr/>
          <p:nvPr/>
        </p:nvSpPr>
        <p:spPr>
          <a:xfrm>
            <a:off x="6129461" y="4335633"/>
            <a:ext cx="360040" cy="36004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27 Elipse"/>
          <p:cNvSpPr/>
          <p:nvPr/>
        </p:nvSpPr>
        <p:spPr>
          <a:xfrm>
            <a:off x="5803608" y="2456892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28 Elipse"/>
          <p:cNvSpPr/>
          <p:nvPr/>
        </p:nvSpPr>
        <p:spPr>
          <a:xfrm>
            <a:off x="6804248" y="2996952"/>
            <a:ext cx="360040" cy="36004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29 Elipse"/>
          <p:cNvSpPr/>
          <p:nvPr/>
        </p:nvSpPr>
        <p:spPr>
          <a:xfrm>
            <a:off x="6213716" y="3324599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30 Elipse"/>
          <p:cNvSpPr/>
          <p:nvPr/>
        </p:nvSpPr>
        <p:spPr>
          <a:xfrm>
            <a:off x="6984268" y="4355413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31 Elipse"/>
          <p:cNvSpPr/>
          <p:nvPr/>
        </p:nvSpPr>
        <p:spPr>
          <a:xfrm>
            <a:off x="6779568" y="3726014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32 Elipse"/>
          <p:cNvSpPr/>
          <p:nvPr/>
        </p:nvSpPr>
        <p:spPr>
          <a:xfrm>
            <a:off x="5187516" y="1700808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33 Elipse"/>
          <p:cNvSpPr/>
          <p:nvPr/>
        </p:nvSpPr>
        <p:spPr>
          <a:xfrm>
            <a:off x="5863747" y="149316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34 Elipse"/>
          <p:cNvSpPr/>
          <p:nvPr/>
        </p:nvSpPr>
        <p:spPr>
          <a:xfrm>
            <a:off x="6489501" y="170080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35 Elipse"/>
          <p:cNvSpPr/>
          <p:nvPr/>
        </p:nvSpPr>
        <p:spPr>
          <a:xfrm>
            <a:off x="7131149" y="2096852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36 Elipse"/>
          <p:cNvSpPr/>
          <p:nvPr/>
        </p:nvSpPr>
        <p:spPr>
          <a:xfrm>
            <a:off x="7812360" y="2609292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37 Elipse"/>
          <p:cNvSpPr/>
          <p:nvPr/>
        </p:nvSpPr>
        <p:spPr>
          <a:xfrm>
            <a:off x="8172400" y="3148045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38 Elipse"/>
          <p:cNvSpPr/>
          <p:nvPr/>
        </p:nvSpPr>
        <p:spPr>
          <a:xfrm>
            <a:off x="8334835" y="3672335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16 Elipse"/>
          <p:cNvSpPr/>
          <p:nvPr/>
        </p:nvSpPr>
        <p:spPr>
          <a:xfrm>
            <a:off x="1265403" y="26369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10 Elipse"/>
          <p:cNvSpPr/>
          <p:nvPr/>
        </p:nvSpPr>
        <p:spPr>
          <a:xfrm>
            <a:off x="1548916" y="4221088"/>
            <a:ext cx="360040" cy="36004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47 Grupo"/>
          <p:cNvGrpSpPr/>
          <p:nvPr/>
        </p:nvGrpSpPr>
        <p:grpSpPr>
          <a:xfrm>
            <a:off x="1195201" y="2287851"/>
            <a:ext cx="2704143" cy="767589"/>
            <a:chOff x="1195201" y="2287851"/>
            <a:chExt cx="2704143" cy="767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3 CuadroTexto"/>
                <p:cNvSpPr txBox="1"/>
                <p:nvPr/>
              </p:nvSpPr>
              <p:spPr>
                <a:xfrm>
                  <a:off x="1601086" y="2287851"/>
                  <a:ext cx="22982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0.9,0.09,0.,0.,0.01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086" y="2287851"/>
                  <a:ext cx="2298258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4 Elipse"/>
            <p:cNvSpPr/>
            <p:nvPr/>
          </p:nvSpPr>
          <p:spPr>
            <a:xfrm>
              <a:off x="1195201" y="2578424"/>
              <a:ext cx="500444" cy="477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474232" y="4105513"/>
            <a:ext cx="2830212" cy="534103"/>
            <a:chOff x="1474232" y="4105513"/>
            <a:chExt cx="2830212" cy="534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39 CuadroTexto"/>
                <p:cNvSpPr txBox="1"/>
                <p:nvPr/>
              </p:nvSpPr>
              <p:spPr>
                <a:xfrm>
                  <a:off x="1865122" y="4105513"/>
                  <a:ext cx="2439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0.45,0.50,0.05,0.,0.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3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122" y="4105513"/>
                  <a:ext cx="243932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40 Elipse"/>
            <p:cNvSpPr/>
            <p:nvPr/>
          </p:nvSpPr>
          <p:spPr>
            <a:xfrm>
              <a:off x="1474232" y="4162600"/>
              <a:ext cx="500444" cy="477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3137831" y="2636912"/>
            <a:ext cx="2689544" cy="958204"/>
            <a:chOff x="-700407" y="3681412"/>
            <a:chExt cx="2689544" cy="958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45 CuadroTexto"/>
                <p:cNvSpPr txBox="1"/>
                <p:nvPr/>
              </p:nvSpPr>
              <p:spPr>
                <a:xfrm>
                  <a:off x="-700407" y="3681412"/>
                  <a:ext cx="2349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0.01,0.,0.4,0.5,0.09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4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00407" y="3681412"/>
                  <a:ext cx="234955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46 Elipse"/>
            <p:cNvSpPr/>
            <p:nvPr/>
          </p:nvSpPr>
          <p:spPr>
            <a:xfrm>
              <a:off x="1488693" y="4162600"/>
              <a:ext cx="500444" cy="477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09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</a:t>
            </a:r>
            <a:r>
              <a:rPr lang="en-US" dirty="0"/>
              <a:t>clustering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Produces a set of nested clusters organized as a hierarchical tree</a:t>
            </a:r>
          </a:p>
          <a:p>
            <a:r>
              <a:rPr lang="en-US" dirty="0"/>
              <a:t>Can be visualized as a </a:t>
            </a:r>
            <a:r>
              <a:rPr lang="en-US" dirty="0" smtClean="0"/>
              <a:t>dendrogram (A </a:t>
            </a:r>
            <a:r>
              <a:rPr lang="en-US" dirty="0"/>
              <a:t>tree-like diagram that records the sequences of merges or </a:t>
            </a:r>
            <a:r>
              <a:rPr lang="en-US" dirty="0" smtClean="0"/>
              <a:t>splits)</a:t>
            </a:r>
          </a:p>
          <a:p>
            <a:r>
              <a:rPr lang="en-US" dirty="0"/>
              <a:t>No assumptions on the number of clusters</a:t>
            </a:r>
          </a:p>
          <a:p>
            <a:r>
              <a:rPr lang="en-US" dirty="0"/>
              <a:t>Hierarchical </a:t>
            </a:r>
            <a:r>
              <a:rPr lang="en-US" dirty="0" err="1" smtClean="0"/>
              <a:t>clusterings</a:t>
            </a:r>
            <a:r>
              <a:rPr lang="en-US" dirty="0" smtClean="0"/>
              <a:t> </a:t>
            </a:r>
            <a:r>
              <a:rPr lang="en-US" dirty="0"/>
              <a:t>may correspond to meaningful </a:t>
            </a:r>
            <a:r>
              <a:rPr lang="en-US" dirty="0" smtClean="0"/>
              <a:t>taxonomies</a:t>
            </a:r>
          </a:p>
          <a:p>
            <a:r>
              <a:rPr lang="en-US" dirty="0" smtClean="0"/>
              <a:t>It can be transformed in many hard partitions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grpSp>
        <p:nvGrpSpPr>
          <p:cNvPr id="210" name="209 Grupo"/>
          <p:cNvGrpSpPr/>
          <p:nvPr/>
        </p:nvGrpSpPr>
        <p:grpSpPr>
          <a:xfrm>
            <a:off x="156234" y="2146074"/>
            <a:ext cx="4852272" cy="2774259"/>
            <a:chOff x="539552" y="3011216"/>
            <a:chExt cx="4852272" cy="2774259"/>
          </a:xfrm>
        </p:grpSpPr>
        <p:grpSp>
          <p:nvGrpSpPr>
            <p:cNvPr id="6" name="5 Grupo"/>
            <p:cNvGrpSpPr/>
            <p:nvPr/>
          </p:nvGrpSpPr>
          <p:grpSpPr>
            <a:xfrm>
              <a:off x="824355" y="3176972"/>
              <a:ext cx="4367916" cy="2424009"/>
              <a:chOff x="824354" y="1493168"/>
              <a:chExt cx="7870521" cy="4107813"/>
            </a:xfrm>
          </p:grpSpPr>
          <p:sp>
            <p:nvSpPr>
              <p:cNvPr id="3" name="2 Elipse"/>
              <p:cNvSpPr/>
              <p:nvPr/>
            </p:nvSpPr>
            <p:spPr>
              <a:xfrm>
                <a:off x="1187624" y="4869160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8 Elipse"/>
              <p:cNvSpPr/>
              <p:nvPr/>
            </p:nvSpPr>
            <p:spPr>
              <a:xfrm>
                <a:off x="1700064" y="5240941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9 Elipse"/>
              <p:cNvSpPr/>
              <p:nvPr/>
            </p:nvSpPr>
            <p:spPr>
              <a:xfrm>
                <a:off x="1672444" y="4689140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10 Elipse"/>
              <p:cNvSpPr/>
              <p:nvPr/>
            </p:nvSpPr>
            <p:spPr>
              <a:xfrm>
                <a:off x="1548916" y="4221088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11 Elipse"/>
              <p:cNvSpPr/>
              <p:nvPr/>
            </p:nvSpPr>
            <p:spPr>
              <a:xfrm>
                <a:off x="1508048" y="371703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12 Elipse"/>
              <p:cNvSpPr/>
              <p:nvPr/>
            </p:nvSpPr>
            <p:spPr>
              <a:xfrm>
                <a:off x="1184394" y="335699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824354" y="353701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14 Elipse"/>
              <p:cNvSpPr/>
              <p:nvPr/>
            </p:nvSpPr>
            <p:spPr>
              <a:xfrm>
                <a:off x="905363" y="299695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15 Elipse"/>
              <p:cNvSpPr/>
              <p:nvPr/>
            </p:nvSpPr>
            <p:spPr>
              <a:xfrm>
                <a:off x="1544434" y="299695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16 Elipse"/>
              <p:cNvSpPr/>
              <p:nvPr/>
            </p:nvSpPr>
            <p:spPr>
              <a:xfrm>
                <a:off x="1265403" y="263691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17 Elipse"/>
              <p:cNvSpPr/>
              <p:nvPr/>
            </p:nvSpPr>
            <p:spPr>
              <a:xfrm>
                <a:off x="4067944" y="3894584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3944888" y="4407024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19 Elipse"/>
              <p:cNvSpPr/>
              <p:nvPr/>
            </p:nvSpPr>
            <p:spPr>
              <a:xfrm>
                <a:off x="4457328" y="4254624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20 Elipse"/>
              <p:cNvSpPr/>
              <p:nvPr/>
            </p:nvSpPr>
            <p:spPr>
              <a:xfrm>
                <a:off x="4249688" y="4689140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827476" y="4515653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22 Elipse"/>
              <p:cNvSpPr/>
              <p:nvPr/>
            </p:nvSpPr>
            <p:spPr>
              <a:xfrm>
                <a:off x="4593232" y="3861048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23 Elipse"/>
              <p:cNvSpPr/>
              <p:nvPr/>
            </p:nvSpPr>
            <p:spPr>
              <a:xfrm>
                <a:off x="5192270" y="4074604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5397133" y="317697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5757173" y="3743636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26 Elipse"/>
              <p:cNvSpPr/>
              <p:nvPr/>
            </p:nvSpPr>
            <p:spPr>
              <a:xfrm>
                <a:off x="6129461" y="4335633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27 Elipse"/>
              <p:cNvSpPr/>
              <p:nvPr/>
            </p:nvSpPr>
            <p:spPr>
              <a:xfrm>
                <a:off x="5803608" y="245689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28 Elipse"/>
              <p:cNvSpPr/>
              <p:nvPr/>
            </p:nvSpPr>
            <p:spPr>
              <a:xfrm>
                <a:off x="6804248" y="299695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29 Elipse"/>
              <p:cNvSpPr/>
              <p:nvPr/>
            </p:nvSpPr>
            <p:spPr>
              <a:xfrm>
                <a:off x="6213716" y="3324599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6984268" y="4355413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31 Elipse"/>
              <p:cNvSpPr/>
              <p:nvPr/>
            </p:nvSpPr>
            <p:spPr>
              <a:xfrm>
                <a:off x="6779568" y="3726014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5187516" y="1700808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33 Elipse"/>
              <p:cNvSpPr/>
              <p:nvPr/>
            </p:nvSpPr>
            <p:spPr>
              <a:xfrm>
                <a:off x="5863747" y="1493168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34 Elipse"/>
              <p:cNvSpPr/>
              <p:nvPr/>
            </p:nvSpPr>
            <p:spPr>
              <a:xfrm>
                <a:off x="6489501" y="1700808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7131149" y="209685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7812360" y="260929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8172400" y="3148045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8334835" y="3672335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2" name="61 Elipse"/>
            <p:cNvSpPr/>
            <p:nvPr/>
          </p:nvSpPr>
          <p:spPr>
            <a:xfrm>
              <a:off x="539552" y="3639433"/>
              <a:ext cx="1368152" cy="1147277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63 Elipse"/>
            <p:cNvSpPr/>
            <p:nvPr/>
          </p:nvSpPr>
          <p:spPr>
            <a:xfrm>
              <a:off x="771463" y="4786710"/>
              <a:ext cx="1141135" cy="998765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66 Elipse"/>
            <p:cNvSpPr/>
            <p:nvPr/>
          </p:nvSpPr>
          <p:spPr>
            <a:xfrm>
              <a:off x="2420795" y="4434008"/>
              <a:ext cx="1141135" cy="998765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68 Elipse"/>
            <p:cNvSpPr/>
            <p:nvPr/>
          </p:nvSpPr>
          <p:spPr>
            <a:xfrm rot="19279874">
              <a:off x="3494595" y="3454974"/>
              <a:ext cx="1054378" cy="2112611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71 Forma libre"/>
            <p:cNvSpPr/>
            <p:nvPr/>
          </p:nvSpPr>
          <p:spPr>
            <a:xfrm>
              <a:off x="3072861" y="3011216"/>
              <a:ext cx="2318963" cy="1734494"/>
            </a:xfrm>
            <a:custGeom>
              <a:avLst/>
              <a:gdLst>
                <a:gd name="connsiteX0" fmla="*/ 283779 w 2317548"/>
                <a:gd name="connsiteY0" fmla="*/ 978374 h 2003180"/>
                <a:gd name="connsiteX1" fmla="*/ 283779 w 2317548"/>
                <a:gd name="connsiteY1" fmla="*/ 978374 h 2003180"/>
                <a:gd name="connsiteX2" fmla="*/ 110358 w 2317548"/>
                <a:gd name="connsiteY2" fmla="*/ 962608 h 2003180"/>
                <a:gd name="connsiteX3" fmla="*/ 31531 w 2317548"/>
                <a:gd name="connsiteY3" fmla="*/ 836484 h 2003180"/>
                <a:gd name="connsiteX4" fmla="*/ 0 w 2317548"/>
                <a:gd name="connsiteY4" fmla="*/ 741891 h 2003180"/>
                <a:gd name="connsiteX5" fmla="*/ 189186 w 2317548"/>
                <a:gd name="connsiteY5" fmla="*/ 268926 h 2003180"/>
                <a:gd name="connsiteX6" fmla="*/ 220717 w 2317548"/>
                <a:gd name="connsiteY6" fmla="*/ 190098 h 2003180"/>
                <a:gd name="connsiteX7" fmla="*/ 236483 w 2317548"/>
                <a:gd name="connsiteY7" fmla="*/ 142802 h 2003180"/>
                <a:gd name="connsiteX8" fmla="*/ 283779 w 2317548"/>
                <a:gd name="connsiteY8" fmla="*/ 95505 h 2003180"/>
                <a:gd name="connsiteX9" fmla="*/ 409903 w 2317548"/>
                <a:gd name="connsiteY9" fmla="*/ 63974 h 2003180"/>
                <a:gd name="connsiteX10" fmla="*/ 1008993 w 2317548"/>
                <a:gd name="connsiteY10" fmla="*/ 48208 h 2003180"/>
                <a:gd name="connsiteX11" fmla="*/ 1103586 w 2317548"/>
                <a:gd name="connsiteY11" fmla="*/ 79739 h 2003180"/>
                <a:gd name="connsiteX12" fmla="*/ 1198179 w 2317548"/>
                <a:gd name="connsiteY12" fmla="*/ 142802 h 2003180"/>
                <a:gd name="connsiteX13" fmla="*/ 1245476 w 2317548"/>
                <a:gd name="connsiteY13" fmla="*/ 174333 h 2003180"/>
                <a:gd name="connsiteX14" fmla="*/ 1292772 w 2317548"/>
                <a:gd name="connsiteY14" fmla="*/ 284691 h 2003180"/>
                <a:gd name="connsiteX15" fmla="*/ 1340069 w 2317548"/>
                <a:gd name="connsiteY15" fmla="*/ 363519 h 2003180"/>
                <a:gd name="connsiteX16" fmla="*/ 1450427 w 2317548"/>
                <a:gd name="connsiteY16" fmla="*/ 505408 h 2003180"/>
                <a:gd name="connsiteX17" fmla="*/ 1497724 w 2317548"/>
                <a:gd name="connsiteY17" fmla="*/ 568471 h 2003180"/>
                <a:gd name="connsiteX18" fmla="*/ 1560786 w 2317548"/>
                <a:gd name="connsiteY18" fmla="*/ 631533 h 2003180"/>
                <a:gd name="connsiteX19" fmla="*/ 1655379 w 2317548"/>
                <a:gd name="connsiteY19" fmla="*/ 741891 h 2003180"/>
                <a:gd name="connsiteX20" fmla="*/ 1749972 w 2317548"/>
                <a:gd name="connsiteY20" fmla="*/ 804953 h 2003180"/>
                <a:gd name="connsiteX21" fmla="*/ 1797269 w 2317548"/>
                <a:gd name="connsiteY21" fmla="*/ 836484 h 2003180"/>
                <a:gd name="connsiteX22" fmla="*/ 1860331 w 2317548"/>
                <a:gd name="connsiteY22" fmla="*/ 931077 h 2003180"/>
                <a:gd name="connsiteX23" fmla="*/ 1939158 w 2317548"/>
                <a:gd name="connsiteY23" fmla="*/ 1025671 h 2003180"/>
                <a:gd name="connsiteX24" fmla="*/ 1986455 w 2317548"/>
                <a:gd name="connsiteY24" fmla="*/ 1104498 h 2003180"/>
                <a:gd name="connsiteX25" fmla="*/ 2033752 w 2317548"/>
                <a:gd name="connsiteY25" fmla="*/ 1167560 h 2003180"/>
                <a:gd name="connsiteX26" fmla="*/ 2049517 w 2317548"/>
                <a:gd name="connsiteY26" fmla="*/ 1230622 h 2003180"/>
                <a:gd name="connsiteX27" fmla="*/ 2175641 w 2317548"/>
                <a:gd name="connsiteY27" fmla="*/ 1451339 h 2003180"/>
                <a:gd name="connsiteX28" fmla="*/ 2222938 w 2317548"/>
                <a:gd name="connsiteY28" fmla="*/ 1482871 h 2003180"/>
                <a:gd name="connsiteX29" fmla="*/ 2238703 w 2317548"/>
                <a:gd name="connsiteY29" fmla="*/ 1530167 h 2003180"/>
                <a:gd name="connsiteX30" fmla="*/ 2301765 w 2317548"/>
                <a:gd name="connsiteY30" fmla="*/ 1640526 h 2003180"/>
                <a:gd name="connsiteX31" fmla="*/ 2317531 w 2317548"/>
                <a:gd name="connsiteY31" fmla="*/ 1861243 h 2003180"/>
                <a:gd name="connsiteX32" fmla="*/ 2301765 w 2317548"/>
                <a:gd name="connsiteY32" fmla="*/ 1955836 h 2003180"/>
                <a:gd name="connsiteX33" fmla="*/ 2238703 w 2317548"/>
                <a:gd name="connsiteY33" fmla="*/ 1987367 h 2003180"/>
                <a:gd name="connsiteX34" fmla="*/ 2112579 w 2317548"/>
                <a:gd name="connsiteY34" fmla="*/ 2003133 h 2003180"/>
                <a:gd name="connsiteX35" fmla="*/ 2096814 w 2317548"/>
                <a:gd name="connsiteY35" fmla="*/ 2003133 h 2003180"/>
                <a:gd name="connsiteX36" fmla="*/ 1939158 w 2317548"/>
                <a:gd name="connsiteY36" fmla="*/ 1987367 h 2003180"/>
                <a:gd name="connsiteX37" fmla="*/ 1876096 w 2317548"/>
                <a:gd name="connsiteY37" fmla="*/ 1892774 h 2003180"/>
                <a:gd name="connsiteX38" fmla="*/ 1813034 w 2317548"/>
                <a:gd name="connsiteY38" fmla="*/ 1798181 h 2003180"/>
                <a:gd name="connsiteX39" fmla="*/ 1781503 w 2317548"/>
                <a:gd name="connsiteY39" fmla="*/ 1750884 h 2003180"/>
                <a:gd name="connsiteX40" fmla="*/ 1686910 w 2317548"/>
                <a:gd name="connsiteY40" fmla="*/ 1672057 h 2003180"/>
                <a:gd name="connsiteX41" fmla="*/ 1592317 w 2317548"/>
                <a:gd name="connsiteY41" fmla="*/ 1593229 h 2003180"/>
                <a:gd name="connsiteX42" fmla="*/ 1545021 w 2317548"/>
                <a:gd name="connsiteY42" fmla="*/ 1530167 h 2003180"/>
                <a:gd name="connsiteX43" fmla="*/ 1434662 w 2317548"/>
                <a:gd name="connsiteY43" fmla="*/ 1419808 h 2003180"/>
                <a:gd name="connsiteX44" fmla="*/ 1387365 w 2317548"/>
                <a:gd name="connsiteY44" fmla="*/ 1372512 h 2003180"/>
                <a:gd name="connsiteX45" fmla="*/ 1277007 w 2317548"/>
                <a:gd name="connsiteY45" fmla="*/ 1230622 h 2003180"/>
                <a:gd name="connsiteX46" fmla="*/ 1166648 w 2317548"/>
                <a:gd name="connsiteY46" fmla="*/ 1199091 h 2003180"/>
                <a:gd name="connsiteX47" fmla="*/ 1056290 w 2317548"/>
                <a:gd name="connsiteY47" fmla="*/ 1167560 h 2003180"/>
                <a:gd name="connsiteX48" fmla="*/ 756745 w 2317548"/>
                <a:gd name="connsiteY48" fmla="*/ 1151795 h 2003180"/>
                <a:gd name="connsiteX49" fmla="*/ 756745 w 2317548"/>
                <a:gd name="connsiteY49" fmla="*/ 1136029 h 2003180"/>
                <a:gd name="connsiteX50" fmla="*/ 630621 w 2317548"/>
                <a:gd name="connsiteY50" fmla="*/ 1025671 h 2003180"/>
                <a:gd name="connsiteX51" fmla="*/ 567558 w 2317548"/>
                <a:gd name="connsiteY51" fmla="*/ 962608 h 2003180"/>
                <a:gd name="connsiteX52" fmla="*/ 425669 w 2317548"/>
                <a:gd name="connsiteY52" fmla="*/ 883781 h 2003180"/>
                <a:gd name="connsiteX53" fmla="*/ 346841 w 2317548"/>
                <a:gd name="connsiteY53" fmla="*/ 899546 h 2003180"/>
                <a:gd name="connsiteX54" fmla="*/ 283779 w 2317548"/>
                <a:gd name="connsiteY54" fmla="*/ 1025671 h 2003180"/>
                <a:gd name="connsiteX55" fmla="*/ 268014 w 2317548"/>
                <a:gd name="connsiteY55" fmla="*/ 1072967 h 2003180"/>
                <a:gd name="connsiteX56" fmla="*/ 283779 w 2317548"/>
                <a:gd name="connsiteY56" fmla="*/ 978374 h 2003180"/>
                <a:gd name="connsiteX0" fmla="*/ 283779 w 2317548"/>
                <a:gd name="connsiteY0" fmla="*/ 978374 h 2003180"/>
                <a:gd name="connsiteX1" fmla="*/ 283779 w 2317548"/>
                <a:gd name="connsiteY1" fmla="*/ 978374 h 2003180"/>
                <a:gd name="connsiteX2" fmla="*/ 110358 w 2317548"/>
                <a:gd name="connsiteY2" fmla="*/ 962608 h 2003180"/>
                <a:gd name="connsiteX3" fmla="*/ 31531 w 2317548"/>
                <a:gd name="connsiteY3" fmla="*/ 836484 h 2003180"/>
                <a:gd name="connsiteX4" fmla="*/ 0 w 2317548"/>
                <a:gd name="connsiteY4" fmla="*/ 741891 h 2003180"/>
                <a:gd name="connsiteX5" fmla="*/ 189186 w 2317548"/>
                <a:gd name="connsiteY5" fmla="*/ 268926 h 2003180"/>
                <a:gd name="connsiteX6" fmla="*/ 220717 w 2317548"/>
                <a:gd name="connsiteY6" fmla="*/ 190098 h 2003180"/>
                <a:gd name="connsiteX7" fmla="*/ 236483 w 2317548"/>
                <a:gd name="connsiteY7" fmla="*/ 142802 h 2003180"/>
                <a:gd name="connsiteX8" fmla="*/ 283779 w 2317548"/>
                <a:gd name="connsiteY8" fmla="*/ 95505 h 2003180"/>
                <a:gd name="connsiteX9" fmla="*/ 409903 w 2317548"/>
                <a:gd name="connsiteY9" fmla="*/ 63974 h 2003180"/>
                <a:gd name="connsiteX10" fmla="*/ 1008993 w 2317548"/>
                <a:gd name="connsiteY10" fmla="*/ 48208 h 2003180"/>
                <a:gd name="connsiteX11" fmla="*/ 1103586 w 2317548"/>
                <a:gd name="connsiteY11" fmla="*/ 79739 h 2003180"/>
                <a:gd name="connsiteX12" fmla="*/ 1198179 w 2317548"/>
                <a:gd name="connsiteY12" fmla="*/ 142802 h 2003180"/>
                <a:gd name="connsiteX13" fmla="*/ 1245476 w 2317548"/>
                <a:gd name="connsiteY13" fmla="*/ 174333 h 2003180"/>
                <a:gd name="connsiteX14" fmla="*/ 1292772 w 2317548"/>
                <a:gd name="connsiteY14" fmla="*/ 284691 h 2003180"/>
                <a:gd name="connsiteX15" fmla="*/ 1340069 w 2317548"/>
                <a:gd name="connsiteY15" fmla="*/ 363519 h 2003180"/>
                <a:gd name="connsiteX16" fmla="*/ 1450427 w 2317548"/>
                <a:gd name="connsiteY16" fmla="*/ 505408 h 2003180"/>
                <a:gd name="connsiteX17" fmla="*/ 1497724 w 2317548"/>
                <a:gd name="connsiteY17" fmla="*/ 568471 h 2003180"/>
                <a:gd name="connsiteX18" fmla="*/ 1560786 w 2317548"/>
                <a:gd name="connsiteY18" fmla="*/ 631533 h 2003180"/>
                <a:gd name="connsiteX19" fmla="*/ 1655379 w 2317548"/>
                <a:gd name="connsiteY19" fmla="*/ 741891 h 2003180"/>
                <a:gd name="connsiteX20" fmla="*/ 1749972 w 2317548"/>
                <a:gd name="connsiteY20" fmla="*/ 804953 h 2003180"/>
                <a:gd name="connsiteX21" fmla="*/ 1797269 w 2317548"/>
                <a:gd name="connsiteY21" fmla="*/ 836484 h 2003180"/>
                <a:gd name="connsiteX22" fmla="*/ 1860331 w 2317548"/>
                <a:gd name="connsiteY22" fmla="*/ 931077 h 2003180"/>
                <a:gd name="connsiteX23" fmla="*/ 1939158 w 2317548"/>
                <a:gd name="connsiteY23" fmla="*/ 1025671 h 2003180"/>
                <a:gd name="connsiteX24" fmla="*/ 1986455 w 2317548"/>
                <a:gd name="connsiteY24" fmla="*/ 1104498 h 2003180"/>
                <a:gd name="connsiteX25" fmla="*/ 2033752 w 2317548"/>
                <a:gd name="connsiteY25" fmla="*/ 1167560 h 2003180"/>
                <a:gd name="connsiteX26" fmla="*/ 2049517 w 2317548"/>
                <a:gd name="connsiteY26" fmla="*/ 1230622 h 2003180"/>
                <a:gd name="connsiteX27" fmla="*/ 2175641 w 2317548"/>
                <a:gd name="connsiteY27" fmla="*/ 1451339 h 2003180"/>
                <a:gd name="connsiteX28" fmla="*/ 2222938 w 2317548"/>
                <a:gd name="connsiteY28" fmla="*/ 1482871 h 2003180"/>
                <a:gd name="connsiteX29" fmla="*/ 2238703 w 2317548"/>
                <a:gd name="connsiteY29" fmla="*/ 1530167 h 2003180"/>
                <a:gd name="connsiteX30" fmla="*/ 2301765 w 2317548"/>
                <a:gd name="connsiteY30" fmla="*/ 1640526 h 2003180"/>
                <a:gd name="connsiteX31" fmla="*/ 2317531 w 2317548"/>
                <a:gd name="connsiteY31" fmla="*/ 1861243 h 2003180"/>
                <a:gd name="connsiteX32" fmla="*/ 2301765 w 2317548"/>
                <a:gd name="connsiteY32" fmla="*/ 1955836 h 2003180"/>
                <a:gd name="connsiteX33" fmla="*/ 2238703 w 2317548"/>
                <a:gd name="connsiteY33" fmla="*/ 1987367 h 2003180"/>
                <a:gd name="connsiteX34" fmla="*/ 2112579 w 2317548"/>
                <a:gd name="connsiteY34" fmla="*/ 2003133 h 2003180"/>
                <a:gd name="connsiteX35" fmla="*/ 2096814 w 2317548"/>
                <a:gd name="connsiteY35" fmla="*/ 2003133 h 2003180"/>
                <a:gd name="connsiteX36" fmla="*/ 1939158 w 2317548"/>
                <a:gd name="connsiteY36" fmla="*/ 1987367 h 2003180"/>
                <a:gd name="connsiteX37" fmla="*/ 1876096 w 2317548"/>
                <a:gd name="connsiteY37" fmla="*/ 1892774 h 2003180"/>
                <a:gd name="connsiteX38" fmla="*/ 1813034 w 2317548"/>
                <a:gd name="connsiteY38" fmla="*/ 1798181 h 2003180"/>
                <a:gd name="connsiteX39" fmla="*/ 1781503 w 2317548"/>
                <a:gd name="connsiteY39" fmla="*/ 1750884 h 2003180"/>
                <a:gd name="connsiteX40" fmla="*/ 1686910 w 2317548"/>
                <a:gd name="connsiteY40" fmla="*/ 1672057 h 2003180"/>
                <a:gd name="connsiteX41" fmla="*/ 1592317 w 2317548"/>
                <a:gd name="connsiteY41" fmla="*/ 1593229 h 2003180"/>
                <a:gd name="connsiteX42" fmla="*/ 1545021 w 2317548"/>
                <a:gd name="connsiteY42" fmla="*/ 1530167 h 2003180"/>
                <a:gd name="connsiteX43" fmla="*/ 1434662 w 2317548"/>
                <a:gd name="connsiteY43" fmla="*/ 1419808 h 2003180"/>
                <a:gd name="connsiteX44" fmla="*/ 1387365 w 2317548"/>
                <a:gd name="connsiteY44" fmla="*/ 1372512 h 2003180"/>
                <a:gd name="connsiteX45" fmla="*/ 1277007 w 2317548"/>
                <a:gd name="connsiteY45" fmla="*/ 1230622 h 2003180"/>
                <a:gd name="connsiteX46" fmla="*/ 1166648 w 2317548"/>
                <a:gd name="connsiteY46" fmla="*/ 1199091 h 2003180"/>
                <a:gd name="connsiteX47" fmla="*/ 1056290 w 2317548"/>
                <a:gd name="connsiteY47" fmla="*/ 1167560 h 2003180"/>
                <a:gd name="connsiteX48" fmla="*/ 756745 w 2317548"/>
                <a:gd name="connsiteY48" fmla="*/ 1151795 h 2003180"/>
                <a:gd name="connsiteX49" fmla="*/ 756745 w 2317548"/>
                <a:gd name="connsiteY49" fmla="*/ 1136029 h 2003180"/>
                <a:gd name="connsiteX50" fmla="*/ 630621 w 2317548"/>
                <a:gd name="connsiteY50" fmla="*/ 1025671 h 2003180"/>
                <a:gd name="connsiteX51" fmla="*/ 567558 w 2317548"/>
                <a:gd name="connsiteY51" fmla="*/ 962608 h 2003180"/>
                <a:gd name="connsiteX52" fmla="*/ 425669 w 2317548"/>
                <a:gd name="connsiteY52" fmla="*/ 883781 h 2003180"/>
                <a:gd name="connsiteX53" fmla="*/ 346841 w 2317548"/>
                <a:gd name="connsiteY53" fmla="*/ 899546 h 2003180"/>
                <a:gd name="connsiteX54" fmla="*/ 283779 w 2317548"/>
                <a:gd name="connsiteY54" fmla="*/ 1025671 h 2003180"/>
                <a:gd name="connsiteX55" fmla="*/ 204952 w 2317548"/>
                <a:gd name="connsiteY55" fmla="*/ 962608 h 2003180"/>
                <a:gd name="connsiteX56" fmla="*/ 283779 w 2317548"/>
                <a:gd name="connsiteY56" fmla="*/ 978374 h 2003180"/>
                <a:gd name="connsiteX0" fmla="*/ 283779 w 2317548"/>
                <a:gd name="connsiteY0" fmla="*/ 978374 h 2003180"/>
                <a:gd name="connsiteX1" fmla="*/ 283779 w 2317548"/>
                <a:gd name="connsiteY1" fmla="*/ 978374 h 2003180"/>
                <a:gd name="connsiteX2" fmla="*/ 110358 w 2317548"/>
                <a:gd name="connsiteY2" fmla="*/ 962608 h 2003180"/>
                <a:gd name="connsiteX3" fmla="*/ 31531 w 2317548"/>
                <a:gd name="connsiteY3" fmla="*/ 836484 h 2003180"/>
                <a:gd name="connsiteX4" fmla="*/ 0 w 2317548"/>
                <a:gd name="connsiteY4" fmla="*/ 741891 h 2003180"/>
                <a:gd name="connsiteX5" fmla="*/ 31531 w 2317548"/>
                <a:gd name="connsiteY5" fmla="*/ 489643 h 2003180"/>
                <a:gd name="connsiteX6" fmla="*/ 189186 w 2317548"/>
                <a:gd name="connsiteY6" fmla="*/ 268926 h 2003180"/>
                <a:gd name="connsiteX7" fmla="*/ 220717 w 2317548"/>
                <a:gd name="connsiteY7" fmla="*/ 190098 h 2003180"/>
                <a:gd name="connsiteX8" fmla="*/ 236483 w 2317548"/>
                <a:gd name="connsiteY8" fmla="*/ 142802 h 2003180"/>
                <a:gd name="connsiteX9" fmla="*/ 283779 w 2317548"/>
                <a:gd name="connsiteY9" fmla="*/ 95505 h 2003180"/>
                <a:gd name="connsiteX10" fmla="*/ 409903 w 2317548"/>
                <a:gd name="connsiteY10" fmla="*/ 63974 h 2003180"/>
                <a:gd name="connsiteX11" fmla="*/ 1008993 w 2317548"/>
                <a:gd name="connsiteY11" fmla="*/ 48208 h 2003180"/>
                <a:gd name="connsiteX12" fmla="*/ 1103586 w 2317548"/>
                <a:gd name="connsiteY12" fmla="*/ 79739 h 2003180"/>
                <a:gd name="connsiteX13" fmla="*/ 1198179 w 2317548"/>
                <a:gd name="connsiteY13" fmla="*/ 142802 h 2003180"/>
                <a:gd name="connsiteX14" fmla="*/ 1245476 w 2317548"/>
                <a:gd name="connsiteY14" fmla="*/ 174333 h 2003180"/>
                <a:gd name="connsiteX15" fmla="*/ 1292772 w 2317548"/>
                <a:gd name="connsiteY15" fmla="*/ 284691 h 2003180"/>
                <a:gd name="connsiteX16" fmla="*/ 1340069 w 2317548"/>
                <a:gd name="connsiteY16" fmla="*/ 363519 h 2003180"/>
                <a:gd name="connsiteX17" fmla="*/ 1450427 w 2317548"/>
                <a:gd name="connsiteY17" fmla="*/ 505408 h 2003180"/>
                <a:gd name="connsiteX18" fmla="*/ 1497724 w 2317548"/>
                <a:gd name="connsiteY18" fmla="*/ 568471 h 2003180"/>
                <a:gd name="connsiteX19" fmla="*/ 1560786 w 2317548"/>
                <a:gd name="connsiteY19" fmla="*/ 631533 h 2003180"/>
                <a:gd name="connsiteX20" fmla="*/ 1655379 w 2317548"/>
                <a:gd name="connsiteY20" fmla="*/ 741891 h 2003180"/>
                <a:gd name="connsiteX21" fmla="*/ 1749972 w 2317548"/>
                <a:gd name="connsiteY21" fmla="*/ 804953 h 2003180"/>
                <a:gd name="connsiteX22" fmla="*/ 1797269 w 2317548"/>
                <a:gd name="connsiteY22" fmla="*/ 836484 h 2003180"/>
                <a:gd name="connsiteX23" fmla="*/ 1860331 w 2317548"/>
                <a:gd name="connsiteY23" fmla="*/ 931077 h 2003180"/>
                <a:gd name="connsiteX24" fmla="*/ 1939158 w 2317548"/>
                <a:gd name="connsiteY24" fmla="*/ 1025671 h 2003180"/>
                <a:gd name="connsiteX25" fmla="*/ 1986455 w 2317548"/>
                <a:gd name="connsiteY25" fmla="*/ 1104498 h 2003180"/>
                <a:gd name="connsiteX26" fmla="*/ 2033752 w 2317548"/>
                <a:gd name="connsiteY26" fmla="*/ 1167560 h 2003180"/>
                <a:gd name="connsiteX27" fmla="*/ 2049517 w 2317548"/>
                <a:gd name="connsiteY27" fmla="*/ 1230622 h 2003180"/>
                <a:gd name="connsiteX28" fmla="*/ 2175641 w 2317548"/>
                <a:gd name="connsiteY28" fmla="*/ 1451339 h 2003180"/>
                <a:gd name="connsiteX29" fmla="*/ 2222938 w 2317548"/>
                <a:gd name="connsiteY29" fmla="*/ 1482871 h 2003180"/>
                <a:gd name="connsiteX30" fmla="*/ 2238703 w 2317548"/>
                <a:gd name="connsiteY30" fmla="*/ 1530167 h 2003180"/>
                <a:gd name="connsiteX31" fmla="*/ 2301765 w 2317548"/>
                <a:gd name="connsiteY31" fmla="*/ 1640526 h 2003180"/>
                <a:gd name="connsiteX32" fmla="*/ 2317531 w 2317548"/>
                <a:gd name="connsiteY32" fmla="*/ 1861243 h 2003180"/>
                <a:gd name="connsiteX33" fmla="*/ 2301765 w 2317548"/>
                <a:gd name="connsiteY33" fmla="*/ 1955836 h 2003180"/>
                <a:gd name="connsiteX34" fmla="*/ 2238703 w 2317548"/>
                <a:gd name="connsiteY34" fmla="*/ 1987367 h 2003180"/>
                <a:gd name="connsiteX35" fmla="*/ 2112579 w 2317548"/>
                <a:gd name="connsiteY35" fmla="*/ 2003133 h 2003180"/>
                <a:gd name="connsiteX36" fmla="*/ 2096814 w 2317548"/>
                <a:gd name="connsiteY36" fmla="*/ 2003133 h 2003180"/>
                <a:gd name="connsiteX37" fmla="*/ 1939158 w 2317548"/>
                <a:gd name="connsiteY37" fmla="*/ 1987367 h 2003180"/>
                <a:gd name="connsiteX38" fmla="*/ 1876096 w 2317548"/>
                <a:gd name="connsiteY38" fmla="*/ 1892774 h 2003180"/>
                <a:gd name="connsiteX39" fmla="*/ 1813034 w 2317548"/>
                <a:gd name="connsiteY39" fmla="*/ 1798181 h 2003180"/>
                <a:gd name="connsiteX40" fmla="*/ 1781503 w 2317548"/>
                <a:gd name="connsiteY40" fmla="*/ 1750884 h 2003180"/>
                <a:gd name="connsiteX41" fmla="*/ 1686910 w 2317548"/>
                <a:gd name="connsiteY41" fmla="*/ 1672057 h 2003180"/>
                <a:gd name="connsiteX42" fmla="*/ 1592317 w 2317548"/>
                <a:gd name="connsiteY42" fmla="*/ 1593229 h 2003180"/>
                <a:gd name="connsiteX43" fmla="*/ 1545021 w 2317548"/>
                <a:gd name="connsiteY43" fmla="*/ 1530167 h 2003180"/>
                <a:gd name="connsiteX44" fmla="*/ 1434662 w 2317548"/>
                <a:gd name="connsiteY44" fmla="*/ 1419808 h 2003180"/>
                <a:gd name="connsiteX45" fmla="*/ 1387365 w 2317548"/>
                <a:gd name="connsiteY45" fmla="*/ 1372512 h 2003180"/>
                <a:gd name="connsiteX46" fmla="*/ 1277007 w 2317548"/>
                <a:gd name="connsiteY46" fmla="*/ 1230622 h 2003180"/>
                <a:gd name="connsiteX47" fmla="*/ 1166648 w 2317548"/>
                <a:gd name="connsiteY47" fmla="*/ 1199091 h 2003180"/>
                <a:gd name="connsiteX48" fmla="*/ 1056290 w 2317548"/>
                <a:gd name="connsiteY48" fmla="*/ 1167560 h 2003180"/>
                <a:gd name="connsiteX49" fmla="*/ 756745 w 2317548"/>
                <a:gd name="connsiteY49" fmla="*/ 1151795 h 2003180"/>
                <a:gd name="connsiteX50" fmla="*/ 756745 w 2317548"/>
                <a:gd name="connsiteY50" fmla="*/ 1136029 h 2003180"/>
                <a:gd name="connsiteX51" fmla="*/ 630621 w 2317548"/>
                <a:gd name="connsiteY51" fmla="*/ 1025671 h 2003180"/>
                <a:gd name="connsiteX52" fmla="*/ 567558 w 2317548"/>
                <a:gd name="connsiteY52" fmla="*/ 962608 h 2003180"/>
                <a:gd name="connsiteX53" fmla="*/ 425669 w 2317548"/>
                <a:gd name="connsiteY53" fmla="*/ 883781 h 2003180"/>
                <a:gd name="connsiteX54" fmla="*/ 346841 w 2317548"/>
                <a:gd name="connsiteY54" fmla="*/ 899546 h 2003180"/>
                <a:gd name="connsiteX55" fmla="*/ 283779 w 2317548"/>
                <a:gd name="connsiteY55" fmla="*/ 1025671 h 2003180"/>
                <a:gd name="connsiteX56" fmla="*/ 204952 w 2317548"/>
                <a:gd name="connsiteY56" fmla="*/ 962608 h 2003180"/>
                <a:gd name="connsiteX57" fmla="*/ 283779 w 2317548"/>
                <a:gd name="connsiteY57" fmla="*/ 978374 h 2003180"/>
                <a:gd name="connsiteX0" fmla="*/ 283779 w 2317548"/>
                <a:gd name="connsiteY0" fmla="*/ 978374 h 2003180"/>
                <a:gd name="connsiteX1" fmla="*/ 283779 w 2317548"/>
                <a:gd name="connsiteY1" fmla="*/ 978374 h 2003180"/>
                <a:gd name="connsiteX2" fmla="*/ 110358 w 2317548"/>
                <a:gd name="connsiteY2" fmla="*/ 962608 h 2003180"/>
                <a:gd name="connsiteX3" fmla="*/ 31531 w 2317548"/>
                <a:gd name="connsiteY3" fmla="*/ 836484 h 2003180"/>
                <a:gd name="connsiteX4" fmla="*/ 0 w 2317548"/>
                <a:gd name="connsiteY4" fmla="*/ 741891 h 2003180"/>
                <a:gd name="connsiteX5" fmla="*/ 31531 w 2317548"/>
                <a:gd name="connsiteY5" fmla="*/ 489643 h 2003180"/>
                <a:gd name="connsiteX6" fmla="*/ 126123 w 2317548"/>
                <a:gd name="connsiteY6" fmla="*/ 268926 h 2003180"/>
                <a:gd name="connsiteX7" fmla="*/ 220717 w 2317548"/>
                <a:gd name="connsiteY7" fmla="*/ 190098 h 2003180"/>
                <a:gd name="connsiteX8" fmla="*/ 236483 w 2317548"/>
                <a:gd name="connsiteY8" fmla="*/ 142802 h 2003180"/>
                <a:gd name="connsiteX9" fmla="*/ 283779 w 2317548"/>
                <a:gd name="connsiteY9" fmla="*/ 95505 h 2003180"/>
                <a:gd name="connsiteX10" fmla="*/ 409903 w 2317548"/>
                <a:gd name="connsiteY10" fmla="*/ 63974 h 2003180"/>
                <a:gd name="connsiteX11" fmla="*/ 1008993 w 2317548"/>
                <a:gd name="connsiteY11" fmla="*/ 48208 h 2003180"/>
                <a:gd name="connsiteX12" fmla="*/ 1103586 w 2317548"/>
                <a:gd name="connsiteY12" fmla="*/ 79739 h 2003180"/>
                <a:gd name="connsiteX13" fmla="*/ 1198179 w 2317548"/>
                <a:gd name="connsiteY13" fmla="*/ 142802 h 2003180"/>
                <a:gd name="connsiteX14" fmla="*/ 1245476 w 2317548"/>
                <a:gd name="connsiteY14" fmla="*/ 174333 h 2003180"/>
                <a:gd name="connsiteX15" fmla="*/ 1292772 w 2317548"/>
                <a:gd name="connsiteY15" fmla="*/ 284691 h 2003180"/>
                <a:gd name="connsiteX16" fmla="*/ 1340069 w 2317548"/>
                <a:gd name="connsiteY16" fmla="*/ 363519 h 2003180"/>
                <a:gd name="connsiteX17" fmla="*/ 1450427 w 2317548"/>
                <a:gd name="connsiteY17" fmla="*/ 505408 h 2003180"/>
                <a:gd name="connsiteX18" fmla="*/ 1497724 w 2317548"/>
                <a:gd name="connsiteY18" fmla="*/ 568471 h 2003180"/>
                <a:gd name="connsiteX19" fmla="*/ 1560786 w 2317548"/>
                <a:gd name="connsiteY19" fmla="*/ 631533 h 2003180"/>
                <a:gd name="connsiteX20" fmla="*/ 1655379 w 2317548"/>
                <a:gd name="connsiteY20" fmla="*/ 741891 h 2003180"/>
                <a:gd name="connsiteX21" fmla="*/ 1749972 w 2317548"/>
                <a:gd name="connsiteY21" fmla="*/ 804953 h 2003180"/>
                <a:gd name="connsiteX22" fmla="*/ 1797269 w 2317548"/>
                <a:gd name="connsiteY22" fmla="*/ 836484 h 2003180"/>
                <a:gd name="connsiteX23" fmla="*/ 1860331 w 2317548"/>
                <a:gd name="connsiteY23" fmla="*/ 931077 h 2003180"/>
                <a:gd name="connsiteX24" fmla="*/ 1939158 w 2317548"/>
                <a:gd name="connsiteY24" fmla="*/ 1025671 h 2003180"/>
                <a:gd name="connsiteX25" fmla="*/ 1986455 w 2317548"/>
                <a:gd name="connsiteY25" fmla="*/ 1104498 h 2003180"/>
                <a:gd name="connsiteX26" fmla="*/ 2033752 w 2317548"/>
                <a:gd name="connsiteY26" fmla="*/ 1167560 h 2003180"/>
                <a:gd name="connsiteX27" fmla="*/ 2049517 w 2317548"/>
                <a:gd name="connsiteY27" fmla="*/ 1230622 h 2003180"/>
                <a:gd name="connsiteX28" fmla="*/ 2175641 w 2317548"/>
                <a:gd name="connsiteY28" fmla="*/ 1451339 h 2003180"/>
                <a:gd name="connsiteX29" fmla="*/ 2222938 w 2317548"/>
                <a:gd name="connsiteY29" fmla="*/ 1482871 h 2003180"/>
                <a:gd name="connsiteX30" fmla="*/ 2238703 w 2317548"/>
                <a:gd name="connsiteY30" fmla="*/ 1530167 h 2003180"/>
                <a:gd name="connsiteX31" fmla="*/ 2301765 w 2317548"/>
                <a:gd name="connsiteY31" fmla="*/ 1640526 h 2003180"/>
                <a:gd name="connsiteX32" fmla="*/ 2317531 w 2317548"/>
                <a:gd name="connsiteY32" fmla="*/ 1861243 h 2003180"/>
                <a:gd name="connsiteX33" fmla="*/ 2301765 w 2317548"/>
                <a:gd name="connsiteY33" fmla="*/ 1955836 h 2003180"/>
                <a:gd name="connsiteX34" fmla="*/ 2238703 w 2317548"/>
                <a:gd name="connsiteY34" fmla="*/ 1987367 h 2003180"/>
                <a:gd name="connsiteX35" fmla="*/ 2112579 w 2317548"/>
                <a:gd name="connsiteY35" fmla="*/ 2003133 h 2003180"/>
                <a:gd name="connsiteX36" fmla="*/ 2096814 w 2317548"/>
                <a:gd name="connsiteY36" fmla="*/ 2003133 h 2003180"/>
                <a:gd name="connsiteX37" fmla="*/ 1939158 w 2317548"/>
                <a:gd name="connsiteY37" fmla="*/ 1987367 h 2003180"/>
                <a:gd name="connsiteX38" fmla="*/ 1876096 w 2317548"/>
                <a:gd name="connsiteY38" fmla="*/ 1892774 h 2003180"/>
                <a:gd name="connsiteX39" fmla="*/ 1813034 w 2317548"/>
                <a:gd name="connsiteY39" fmla="*/ 1798181 h 2003180"/>
                <a:gd name="connsiteX40" fmla="*/ 1781503 w 2317548"/>
                <a:gd name="connsiteY40" fmla="*/ 1750884 h 2003180"/>
                <a:gd name="connsiteX41" fmla="*/ 1686910 w 2317548"/>
                <a:gd name="connsiteY41" fmla="*/ 1672057 h 2003180"/>
                <a:gd name="connsiteX42" fmla="*/ 1592317 w 2317548"/>
                <a:gd name="connsiteY42" fmla="*/ 1593229 h 2003180"/>
                <a:gd name="connsiteX43" fmla="*/ 1545021 w 2317548"/>
                <a:gd name="connsiteY43" fmla="*/ 1530167 h 2003180"/>
                <a:gd name="connsiteX44" fmla="*/ 1434662 w 2317548"/>
                <a:gd name="connsiteY44" fmla="*/ 1419808 h 2003180"/>
                <a:gd name="connsiteX45" fmla="*/ 1387365 w 2317548"/>
                <a:gd name="connsiteY45" fmla="*/ 1372512 h 2003180"/>
                <a:gd name="connsiteX46" fmla="*/ 1277007 w 2317548"/>
                <a:gd name="connsiteY46" fmla="*/ 1230622 h 2003180"/>
                <a:gd name="connsiteX47" fmla="*/ 1166648 w 2317548"/>
                <a:gd name="connsiteY47" fmla="*/ 1199091 h 2003180"/>
                <a:gd name="connsiteX48" fmla="*/ 1056290 w 2317548"/>
                <a:gd name="connsiteY48" fmla="*/ 1167560 h 2003180"/>
                <a:gd name="connsiteX49" fmla="*/ 756745 w 2317548"/>
                <a:gd name="connsiteY49" fmla="*/ 1151795 h 2003180"/>
                <a:gd name="connsiteX50" fmla="*/ 756745 w 2317548"/>
                <a:gd name="connsiteY50" fmla="*/ 1136029 h 2003180"/>
                <a:gd name="connsiteX51" fmla="*/ 630621 w 2317548"/>
                <a:gd name="connsiteY51" fmla="*/ 1025671 h 2003180"/>
                <a:gd name="connsiteX52" fmla="*/ 567558 w 2317548"/>
                <a:gd name="connsiteY52" fmla="*/ 962608 h 2003180"/>
                <a:gd name="connsiteX53" fmla="*/ 425669 w 2317548"/>
                <a:gd name="connsiteY53" fmla="*/ 883781 h 2003180"/>
                <a:gd name="connsiteX54" fmla="*/ 346841 w 2317548"/>
                <a:gd name="connsiteY54" fmla="*/ 899546 h 2003180"/>
                <a:gd name="connsiteX55" fmla="*/ 283779 w 2317548"/>
                <a:gd name="connsiteY55" fmla="*/ 1025671 h 2003180"/>
                <a:gd name="connsiteX56" fmla="*/ 204952 w 2317548"/>
                <a:gd name="connsiteY56" fmla="*/ 962608 h 2003180"/>
                <a:gd name="connsiteX57" fmla="*/ 283779 w 2317548"/>
                <a:gd name="connsiteY57" fmla="*/ 978374 h 2003180"/>
                <a:gd name="connsiteX0" fmla="*/ 283779 w 2317548"/>
                <a:gd name="connsiteY0" fmla="*/ 995234 h 2020040"/>
                <a:gd name="connsiteX1" fmla="*/ 283779 w 2317548"/>
                <a:gd name="connsiteY1" fmla="*/ 995234 h 2020040"/>
                <a:gd name="connsiteX2" fmla="*/ 110358 w 2317548"/>
                <a:gd name="connsiteY2" fmla="*/ 979468 h 2020040"/>
                <a:gd name="connsiteX3" fmla="*/ 31531 w 2317548"/>
                <a:gd name="connsiteY3" fmla="*/ 853344 h 2020040"/>
                <a:gd name="connsiteX4" fmla="*/ 0 w 2317548"/>
                <a:gd name="connsiteY4" fmla="*/ 758751 h 2020040"/>
                <a:gd name="connsiteX5" fmla="*/ 31531 w 2317548"/>
                <a:gd name="connsiteY5" fmla="*/ 506503 h 2020040"/>
                <a:gd name="connsiteX6" fmla="*/ 126123 w 2317548"/>
                <a:gd name="connsiteY6" fmla="*/ 285786 h 2020040"/>
                <a:gd name="connsiteX7" fmla="*/ 220717 w 2317548"/>
                <a:gd name="connsiteY7" fmla="*/ 206958 h 2020040"/>
                <a:gd name="connsiteX8" fmla="*/ 567559 w 2317548"/>
                <a:gd name="connsiteY8" fmla="*/ 2007 h 2020040"/>
                <a:gd name="connsiteX9" fmla="*/ 283779 w 2317548"/>
                <a:gd name="connsiteY9" fmla="*/ 112365 h 2020040"/>
                <a:gd name="connsiteX10" fmla="*/ 409903 w 2317548"/>
                <a:gd name="connsiteY10" fmla="*/ 80834 h 2020040"/>
                <a:gd name="connsiteX11" fmla="*/ 1008993 w 2317548"/>
                <a:gd name="connsiteY11" fmla="*/ 65068 h 2020040"/>
                <a:gd name="connsiteX12" fmla="*/ 1103586 w 2317548"/>
                <a:gd name="connsiteY12" fmla="*/ 96599 h 2020040"/>
                <a:gd name="connsiteX13" fmla="*/ 1198179 w 2317548"/>
                <a:gd name="connsiteY13" fmla="*/ 159662 h 2020040"/>
                <a:gd name="connsiteX14" fmla="*/ 1245476 w 2317548"/>
                <a:gd name="connsiteY14" fmla="*/ 191193 h 2020040"/>
                <a:gd name="connsiteX15" fmla="*/ 1292772 w 2317548"/>
                <a:gd name="connsiteY15" fmla="*/ 301551 h 2020040"/>
                <a:gd name="connsiteX16" fmla="*/ 1340069 w 2317548"/>
                <a:gd name="connsiteY16" fmla="*/ 380379 h 2020040"/>
                <a:gd name="connsiteX17" fmla="*/ 1450427 w 2317548"/>
                <a:gd name="connsiteY17" fmla="*/ 522268 h 2020040"/>
                <a:gd name="connsiteX18" fmla="*/ 1497724 w 2317548"/>
                <a:gd name="connsiteY18" fmla="*/ 585331 h 2020040"/>
                <a:gd name="connsiteX19" fmla="*/ 1560786 w 2317548"/>
                <a:gd name="connsiteY19" fmla="*/ 648393 h 2020040"/>
                <a:gd name="connsiteX20" fmla="*/ 1655379 w 2317548"/>
                <a:gd name="connsiteY20" fmla="*/ 758751 h 2020040"/>
                <a:gd name="connsiteX21" fmla="*/ 1749972 w 2317548"/>
                <a:gd name="connsiteY21" fmla="*/ 821813 h 2020040"/>
                <a:gd name="connsiteX22" fmla="*/ 1797269 w 2317548"/>
                <a:gd name="connsiteY22" fmla="*/ 853344 h 2020040"/>
                <a:gd name="connsiteX23" fmla="*/ 1860331 w 2317548"/>
                <a:gd name="connsiteY23" fmla="*/ 947937 h 2020040"/>
                <a:gd name="connsiteX24" fmla="*/ 1939158 w 2317548"/>
                <a:gd name="connsiteY24" fmla="*/ 1042531 h 2020040"/>
                <a:gd name="connsiteX25" fmla="*/ 1986455 w 2317548"/>
                <a:gd name="connsiteY25" fmla="*/ 1121358 h 2020040"/>
                <a:gd name="connsiteX26" fmla="*/ 2033752 w 2317548"/>
                <a:gd name="connsiteY26" fmla="*/ 1184420 h 2020040"/>
                <a:gd name="connsiteX27" fmla="*/ 2049517 w 2317548"/>
                <a:gd name="connsiteY27" fmla="*/ 1247482 h 2020040"/>
                <a:gd name="connsiteX28" fmla="*/ 2175641 w 2317548"/>
                <a:gd name="connsiteY28" fmla="*/ 1468199 h 2020040"/>
                <a:gd name="connsiteX29" fmla="*/ 2222938 w 2317548"/>
                <a:gd name="connsiteY29" fmla="*/ 1499731 h 2020040"/>
                <a:gd name="connsiteX30" fmla="*/ 2238703 w 2317548"/>
                <a:gd name="connsiteY30" fmla="*/ 1547027 h 2020040"/>
                <a:gd name="connsiteX31" fmla="*/ 2301765 w 2317548"/>
                <a:gd name="connsiteY31" fmla="*/ 1657386 h 2020040"/>
                <a:gd name="connsiteX32" fmla="*/ 2317531 w 2317548"/>
                <a:gd name="connsiteY32" fmla="*/ 1878103 h 2020040"/>
                <a:gd name="connsiteX33" fmla="*/ 2301765 w 2317548"/>
                <a:gd name="connsiteY33" fmla="*/ 1972696 h 2020040"/>
                <a:gd name="connsiteX34" fmla="*/ 2238703 w 2317548"/>
                <a:gd name="connsiteY34" fmla="*/ 2004227 h 2020040"/>
                <a:gd name="connsiteX35" fmla="*/ 2112579 w 2317548"/>
                <a:gd name="connsiteY35" fmla="*/ 2019993 h 2020040"/>
                <a:gd name="connsiteX36" fmla="*/ 2096814 w 2317548"/>
                <a:gd name="connsiteY36" fmla="*/ 2019993 h 2020040"/>
                <a:gd name="connsiteX37" fmla="*/ 1939158 w 2317548"/>
                <a:gd name="connsiteY37" fmla="*/ 2004227 h 2020040"/>
                <a:gd name="connsiteX38" fmla="*/ 1876096 w 2317548"/>
                <a:gd name="connsiteY38" fmla="*/ 1909634 h 2020040"/>
                <a:gd name="connsiteX39" fmla="*/ 1813034 w 2317548"/>
                <a:gd name="connsiteY39" fmla="*/ 1815041 h 2020040"/>
                <a:gd name="connsiteX40" fmla="*/ 1781503 w 2317548"/>
                <a:gd name="connsiteY40" fmla="*/ 1767744 h 2020040"/>
                <a:gd name="connsiteX41" fmla="*/ 1686910 w 2317548"/>
                <a:gd name="connsiteY41" fmla="*/ 1688917 h 2020040"/>
                <a:gd name="connsiteX42" fmla="*/ 1592317 w 2317548"/>
                <a:gd name="connsiteY42" fmla="*/ 1610089 h 2020040"/>
                <a:gd name="connsiteX43" fmla="*/ 1545021 w 2317548"/>
                <a:gd name="connsiteY43" fmla="*/ 1547027 h 2020040"/>
                <a:gd name="connsiteX44" fmla="*/ 1434662 w 2317548"/>
                <a:gd name="connsiteY44" fmla="*/ 1436668 h 2020040"/>
                <a:gd name="connsiteX45" fmla="*/ 1387365 w 2317548"/>
                <a:gd name="connsiteY45" fmla="*/ 1389372 h 2020040"/>
                <a:gd name="connsiteX46" fmla="*/ 1277007 w 2317548"/>
                <a:gd name="connsiteY46" fmla="*/ 1247482 h 2020040"/>
                <a:gd name="connsiteX47" fmla="*/ 1166648 w 2317548"/>
                <a:gd name="connsiteY47" fmla="*/ 1215951 h 2020040"/>
                <a:gd name="connsiteX48" fmla="*/ 1056290 w 2317548"/>
                <a:gd name="connsiteY48" fmla="*/ 1184420 h 2020040"/>
                <a:gd name="connsiteX49" fmla="*/ 756745 w 2317548"/>
                <a:gd name="connsiteY49" fmla="*/ 1168655 h 2020040"/>
                <a:gd name="connsiteX50" fmla="*/ 756745 w 2317548"/>
                <a:gd name="connsiteY50" fmla="*/ 1152889 h 2020040"/>
                <a:gd name="connsiteX51" fmla="*/ 630621 w 2317548"/>
                <a:gd name="connsiteY51" fmla="*/ 1042531 h 2020040"/>
                <a:gd name="connsiteX52" fmla="*/ 567558 w 2317548"/>
                <a:gd name="connsiteY52" fmla="*/ 979468 h 2020040"/>
                <a:gd name="connsiteX53" fmla="*/ 425669 w 2317548"/>
                <a:gd name="connsiteY53" fmla="*/ 900641 h 2020040"/>
                <a:gd name="connsiteX54" fmla="*/ 346841 w 2317548"/>
                <a:gd name="connsiteY54" fmla="*/ 916406 h 2020040"/>
                <a:gd name="connsiteX55" fmla="*/ 283779 w 2317548"/>
                <a:gd name="connsiteY55" fmla="*/ 1042531 h 2020040"/>
                <a:gd name="connsiteX56" fmla="*/ 204952 w 2317548"/>
                <a:gd name="connsiteY56" fmla="*/ 979468 h 2020040"/>
                <a:gd name="connsiteX57" fmla="*/ 283779 w 2317548"/>
                <a:gd name="connsiteY57" fmla="*/ 995234 h 2020040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772511 w 2317548"/>
                <a:gd name="connsiteY8" fmla="*/ 16679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756745 w 2317548"/>
                <a:gd name="connsiteY49" fmla="*/ 1151796 h 2003181"/>
                <a:gd name="connsiteX50" fmla="*/ 756745 w 2317548"/>
                <a:gd name="connsiteY50" fmla="*/ 1136030 h 2003181"/>
                <a:gd name="connsiteX51" fmla="*/ 630621 w 2317548"/>
                <a:gd name="connsiteY51" fmla="*/ 1025672 h 2003181"/>
                <a:gd name="connsiteX52" fmla="*/ 567558 w 2317548"/>
                <a:gd name="connsiteY52" fmla="*/ 962609 h 2003181"/>
                <a:gd name="connsiteX53" fmla="*/ 425669 w 2317548"/>
                <a:gd name="connsiteY53" fmla="*/ 883782 h 2003181"/>
                <a:gd name="connsiteX54" fmla="*/ 346841 w 2317548"/>
                <a:gd name="connsiteY54" fmla="*/ 899547 h 2003181"/>
                <a:gd name="connsiteX55" fmla="*/ 283779 w 2317548"/>
                <a:gd name="connsiteY55" fmla="*/ 1025672 h 2003181"/>
                <a:gd name="connsiteX56" fmla="*/ 204952 w 2317548"/>
                <a:gd name="connsiteY56" fmla="*/ 962609 h 2003181"/>
                <a:gd name="connsiteX57" fmla="*/ 283779 w 2317548"/>
                <a:gd name="connsiteY57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756745 w 2317548"/>
                <a:gd name="connsiteY49" fmla="*/ 1151796 h 2003181"/>
                <a:gd name="connsiteX50" fmla="*/ 756745 w 2317548"/>
                <a:gd name="connsiteY50" fmla="*/ 1136030 h 2003181"/>
                <a:gd name="connsiteX51" fmla="*/ 630621 w 2317548"/>
                <a:gd name="connsiteY51" fmla="*/ 1025672 h 2003181"/>
                <a:gd name="connsiteX52" fmla="*/ 567558 w 2317548"/>
                <a:gd name="connsiteY52" fmla="*/ 962609 h 2003181"/>
                <a:gd name="connsiteX53" fmla="*/ 425669 w 2317548"/>
                <a:gd name="connsiteY53" fmla="*/ 883782 h 2003181"/>
                <a:gd name="connsiteX54" fmla="*/ 346841 w 2317548"/>
                <a:gd name="connsiteY54" fmla="*/ 899547 h 2003181"/>
                <a:gd name="connsiteX55" fmla="*/ 283779 w 2317548"/>
                <a:gd name="connsiteY55" fmla="*/ 1025672 h 2003181"/>
                <a:gd name="connsiteX56" fmla="*/ 204952 w 2317548"/>
                <a:gd name="connsiteY56" fmla="*/ 962609 h 2003181"/>
                <a:gd name="connsiteX57" fmla="*/ 283779 w 2317548"/>
                <a:gd name="connsiteY57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756745 w 2317548"/>
                <a:gd name="connsiteY49" fmla="*/ 1151796 h 2003181"/>
                <a:gd name="connsiteX50" fmla="*/ 835573 w 2317548"/>
                <a:gd name="connsiteY50" fmla="*/ 1057202 h 2003181"/>
                <a:gd name="connsiteX51" fmla="*/ 630621 w 2317548"/>
                <a:gd name="connsiteY51" fmla="*/ 1025672 h 2003181"/>
                <a:gd name="connsiteX52" fmla="*/ 567558 w 2317548"/>
                <a:gd name="connsiteY52" fmla="*/ 962609 h 2003181"/>
                <a:gd name="connsiteX53" fmla="*/ 425669 w 2317548"/>
                <a:gd name="connsiteY53" fmla="*/ 883782 h 2003181"/>
                <a:gd name="connsiteX54" fmla="*/ 346841 w 2317548"/>
                <a:gd name="connsiteY54" fmla="*/ 899547 h 2003181"/>
                <a:gd name="connsiteX55" fmla="*/ 283779 w 2317548"/>
                <a:gd name="connsiteY55" fmla="*/ 1025672 h 2003181"/>
                <a:gd name="connsiteX56" fmla="*/ 204952 w 2317548"/>
                <a:gd name="connsiteY56" fmla="*/ 962609 h 2003181"/>
                <a:gd name="connsiteX57" fmla="*/ 283779 w 2317548"/>
                <a:gd name="connsiteY57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756745 w 2317548"/>
                <a:gd name="connsiteY49" fmla="*/ 1151796 h 2003181"/>
                <a:gd name="connsiteX50" fmla="*/ 835573 w 2317548"/>
                <a:gd name="connsiteY50" fmla="*/ 1057202 h 2003181"/>
                <a:gd name="connsiteX51" fmla="*/ 756745 w 2317548"/>
                <a:gd name="connsiteY51" fmla="*/ 883782 h 2003181"/>
                <a:gd name="connsiteX52" fmla="*/ 630621 w 2317548"/>
                <a:gd name="connsiteY52" fmla="*/ 1025672 h 2003181"/>
                <a:gd name="connsiteX53" fmla="*/ 567558 w 2317548"/>
                <a:gd name="connsiteY53" fmla="*/ 962609 h 2003181"/>
                <a:gd name="connsiteX54" fmla="*/ 425669 w 2317548"/>
                <a:gd name="connsiteY54" fmla="*/ 883782 h 2003181"/>
                <a:gd name="connsiteX55" fmla="*/ 346841 w 2317548"/>
                <a:gd name="connsiteY55" fmla="*/ 899547 h 2003181"/>
                <a:gd name="connsiteX56" fmla="*/ 283779 w 2317548"/>
                <a:gd name="connsiteY56" fmla="*/ 1025672 h 2003181"/>
                <a:gd name="connsiteX57" fmla="*/ 204952 w 2317548"/>
                <a:gd name="connsiteY57" fmla="*/ 962609 h 2003181"/>
                <a:gd name="connsiteX58" fmla="*/ 283779 w 2317548"/>
                <a:gd name="connsiteY58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756745 w 2317548"/>
                <a:gd name="connsiteY49" fmla="*/ 1151796 h 2003181"/>
                <a:gd name="connsiteX50" fmla="*/ 914401 w 2317548"/>
                <a:gd name="connsiteY50" fmla="*/ 978374 h 2003181"/>
                <a:gd name="connsiteX51" fmla="*/ 756745 w 2317548"/>
                <a:gd name="connsiteY51" fmla="*/ 883782 h 2003181"/>
                <a:gd name="connsiteX52" fmla="*/ 630621 w 2317548"/>
                <a:gd name="connsiteY52" fmla="*/ 1025672 h 2003181"/>
                <a:gd name="connsiteX53" fmla="*/ 567558 w 2317548"/>
                <a:gd name="connsiteY53" fmla="*/ 962609 h 2003181"/>
                <a:gd name="connsiteX54" fmla="*/ 425669 w 2317548"/>
                <a:gd name="connsiteY54" fmla="*/ 883782 h 2003181"/>
                <a:gd name="connsiteX55" fmla="*/ 346841 w 2317548"/>
                <a:gd name="connsiteY55" fmla="*/ 899547 h 2003181"/>
                <a:gd name="connsiteX56" fmla="*/ 283779 w 2317548"/>
                <a:gd name="connsiteY56" fmla="*/ 1025672 h 2003181"/>
                <a:gd name="connsiteX57" fmla="*/ 204952 w 2317548"/>
                <a:gd name="connsiteY57" fmla="*/ 962609 h 2003181"/>
                <a:gd name="connsiteX58" fmla="*/ 283779 w 2317548"/>
                <a:gd name="connsiteY58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756745 w 2317548"/>
                <a:gd name="connsiteY49" fmla="*/ 1151796 h 2003181"/>
                <a:gd name="connsiteX50" fmla="*/ 1056290 w 2317548"/>
                <a:gd name="connsiteY50" fmla="*/ 1104499 h 2003181"/>
                <a:gd name="connsiteX51" fmla="*/ 914401 w 2317548"/>
                <a:gd name="connsiteY51" fmla="*/ 978374 h 2003181"/>
                <a:gd name="connsiteX52" fmla="*/ 756745 w 2317548"/>
                <a:gd name="connsiteY52" fmla="*/ 883782 h 2003181"/>
                <a:gd name="connsiteX53" fmla="*/ 630621 w 2317548"/>
                <a:gd name="connsiteY53" fmla="*/ 1025672 h 2003181"/>
                <a:gd name="connsiteX54" fmla="*/ 567558 w 2317548"/>
                <a:gd name="connsiteY54" fmla="*/ 962609 h 2003181"/>
                <a:gd name="connsiteX55" fmla="*/ 425669 w 2317548"/>
                <a:gd name="connsiteY55" fmla="*/ 883782 h 2003181"/>
                <a:gd name="connsiteX56" fmla="*/ 346841 w 2317548"/>
                <a:gd name="connsiteY56" fmla="*/ 899547 h 2003181"/>
                <a:gd name="connsiteX57" fmla="*/ 283779 w 2317548"/>
                <a:gd name="connsiteY57" fmla="*/ 1025672 h 2003181"/>
                <a:gd name="connsiteX58" fmla="*/ 204952 w 2317548"/>
                <a:gd name="connsiteY58" fmla="*/ 962609 h 2003181"/>
                <a:gd name="connsiteX59" fmla="*/ 283779 w 2317548"/>
                <a:gd name="connsiteY59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1024759 w 2317548"/>
                <a:gd name="connsiteY49" fmla="*/ 1151796 h 2003181"/>
                <a:gd name="connsiteX50" fmla="*/ 1056290 w 2317548"/>
                <a:gd name="connsiteY50" fmla="*/ 1104499 h 2003181"/>
                <a:gd name="connsiteX51" fmla="*/ 914401 w 2317548"/>
                <a:gd name="connsiteY51" fmla="*/ 978374 h 2003181"/>
                <a:gd name="connsiteX52" fmla="*/ 756745 w 2317548"/>
                <a:gd name="connsiteY52" fmla="*/ 883782 h 2003181"/>
                <a:gd name="connsiteX53" fmla="*/ 630621 w 2317548"/>
                <a:gd name="connsiteY53" fmla="*/ 1025672 h 2003181"/>
                <a:gd name="connsiteX54" fmla="*/ 567558 w 2317548"/>
                <a:gd name="connsiteY54" fmla="*/ 962609 h 2003181"/>
                <a:gd name="connsiteX55" fmla="*/ 425669 w 2317548"/>
                <a:gd name="connsiteY55" fmla="*/ 883782 h 2003181"/>
                <a:gd name="connsiteX56" fmla="*/ 346841 w 2317548"/>
                <a:gd name="connsiteY56" fmla="*/ 899547 h 2003181"/>
                <a:gd name="connsiteX57" fmla="*/ 283779 w 2317548"/>
                <a:gd name="connsiteY57" fmla="*/ 1025672 h 2003181"/>
                <a:gd name="connsiteX58" fmla="*/ 204952 w 2317548"/>
                <a:gd name="connsiteY58" fmla="*/ 962609 h 2003181"/>
                <a:gd name="connsiteX59" fmla="*/ 283779 w 2317548"/>
                <a:gd name="connsiteY59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1024759 w 2317548"/>
                <a:gd name="connsiteY49" fmla="*/ 1151796 h 2003181"/>
                <a:gd name="connsiteX50" fmla="*/ 1056290 w 2317548"/>
                <a:gd name="connsiteY50" fmla="*/ 1104499 h 2003181"/>
                <a:gd name="connsiteX51" fmla="*/ 914401 w 2317548"/>
                <a:gd name="connsiteY51" fmla="*/ 978374 h 2003181"/>
                <a:gd name="connsiteX52" fmla="*/ 756745 w 2317548"/>
                <a:gd name="connsiteY52" fmla="*/ 883782 h 2003181"/>
                <a:gd name="connsiteX53" fmla="*/ 646387 w 2317548"/>
                <a:gd name="connsiteY53" fmla="*/ 899548 h 2003181"/>
                <a:gd name="connsiteX54" fmla="*/ 567558 w 2317548"/>
                <a:gd name="connsiteY54" fmla="*/ 962609 h 2003181"/>
                <a:gd name="connsiteX55" fmla="*/ 425669 w 2317548"/>
                <a:gd name="connsiteY55" fmla="*/ 883782 h 2003181"/>
                <a:gd name="connsiteX56" fmla="*/ 346841 w 2317548"/>
                <a:gd name="connsiteY56" fmla="*/ 899547 h 2003181"/>
                <a:gd name="connsiteX57" fmla="*/ 283779 w 2317548"/>
                <a:gd name="connsiteY57" fmla="*/ 1025672 h 2003181"/>
                <a:gd name="connsiteX58" fmla="*/ 204952 w 2317548"/>
                <a:gd name="connsiteY58" fmla="*/ 962609 h 2003181"/>
                <a:gd name="connsiteX59" fmla="*/ 283779 w 2317548"/>
                <a:gd name="connsiteY59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1024759 w 2317548"/>
                <a:gd name="connsiteY49" fmla="*/ 1151796 h 2003181"/>
                <a:gd name="connsiteX50" fmla="*/ 1056290 w 2317548"/>
                <a:gd name="connsiteY50" fmla="*/ 1104499 h 2003181"/>
                <a:gd name="connsiteX51" fmla="*/ 914401 w 2317548"/>
                <a:gd name="connsiteY51" fmla="*/ 978374 h 2003181"/>
                <a:gd name="connsiteX52" fmla="*/ 756745 w 2317548"/>
                <a:gd name="connsiteY52" fmla="*/ 883782 h 2003181"/>
                <a:gd name="connsiteX53" fmla="*/ 646387 w 2317548"/>
                <a:gd name="connsiteY53" fmla="*/ 899548 h 2003181"/>
                <a:gd name="connsiteX54" fmla="*/ 551793 w 2317548"/>
                <a:gd name="connsiteY54" fmla="*/ 899547 h 2003181"/>
                <a:gd name="connsiteX55" fmla="*/ 425669 w 2317548"/>
                <a:gd name="connsiteY55" fmla="*/ 883782 h 2003181"/>
                <a:gd name="connsiteX56" fmla="*/ 346841 w 2317548"/>
                <a:gd name="connsiteY56" fmla="*/ 899547 h 2003181"/>
                <a:gd name="connsiteX57" fmla="*/ 283779 w 2317548"/>
                <a:gd name="connsiteY57" fmla="*/ 1025672 h 2003181"/>
                <a:gd name="connsiteX58" fmla="*/ 204952 w 2317548"/>
                <a:gd name="connsiteY58" fmla="*/ 962609 h 2003181"/>
                <a:gd name="connsiteX59" fmla="*/ 283779 w 2317548"/>
                <a:gd name="connsiteY59" fmla="*/ 978375 h 2003181"/>
                <a:gd name="connsiteX0" fmla="*/ 283779 w 2317548"/>
                <a:gd name="connsiteY0" fmla="*/ 978375 h 2055695"/>
                <a:gd name="connsiteX1" fmla="*/ 283779 w 2317548"/>
                <a:gd name="connsiteY1" fmla="*/ 978375 h 2055695"/>
                <a:gd name="connsiteX2" fmla="*/ 110358 w 2317548"/>
                <a:gd name="connsiteY2" fmla="*/ 962609 h 2055695"/>
                <a:gd name="connsiteX3" fmla="*/ 31531 w 2317548"/>
                <a:gd name="connsiteY3" fmla="*/ 836485 h 2055695"/>
                <a:gd name="connsiteX4" fmla="*/ 0 w 2317548"/>
                <a:gd name="connsiteY4" fmla="*/ 741892 h 2055695"/>
                <a:gd name="connsiteX5" fmla="*/ 31531 w 2317548"/>
                <a:gd name="connsiteY5" fmla="*/ 489644 h 2055695"/>
                <a:gd name="connsiteX6" fmla="*/ 126123 w 2317548"/>
                <a:gd name="connsiteY6" fmla="*/ 268927 h 2055695"/>
                <a:gd name="connsiteX7" fmla="*/ 220717 w 2317548"/>
                <a:gd name="connsiteY7" fmla="*/ 190099 h 2055695"/>
                <a:gd name="connsiteX8" fmla="*/ 346842 w 2317548"/>
                <a:gd name="connsiteY8" fmla="*/ 79741 h 2055695"/>
                <a:gd name="connsiteX9" fmla="*/ 283779 w 2317548"/>
                <a:gd name="connsiteY9" fmla="*/ 95506 h 2055695"/>
                <a:gd name="connsiteX10" fmla="*/ 409903 w 2317548"/>
                <a:gd name="connsiteY10" fmla="*/ 63975 h 2055695"/>
                <a:gd name="connsiteX11" fmla="*/ 1008993 w 2317548"/>
                <a:gd name="connsiteY11" fmla="*/ 48209 h 2055695"/>
                <a:gd name="connsiteX12" fmla="*/ 1103586 w 2317548"/>
                <a:gd name="connsiteY12" fmla="*/ 79740 h 2055695"/>
                <a:gd name="connsiteX13" fmla="*/ 1198179 w 2317548"/>
                <a:gd name="connsiteY13" fmla="*/ 142803 h 2055695"/>
                <a:gd name="connsiteX14" fmla="*/ 1245476 w 2317548"/>
                <a:gd name="connsiteY14" fmla="*/ 174334 h 2055695"/>
                <a:gd name="connsiteX15" fmla="*/ 1292772 w 2317548"/>
                <a:gd name="connsiteY15" fmla="*/ 284692 h 2055695"/>
                <a:gd name="connsiteX16" fmla="*/ 1340069 w 2317548"/>
                <a:gd name="connsiteY16" fmla="*/ 363520 h 2055695"/>
                <a:gd name="connsiteX17" fmla="*/ 1450427 w 2317548"/>
                <a:gd name="connsiteY17" fmla="*/ 505409 h 2055695"/>
                <a:gd name="connsiteX18" fmla="*/ 1497724 w 2317548"/>
                <a:gd name="connsiteY18" fmla="*/ 568472 h 2055695"/>
                <a:gd name="connsiteX19" fmla="*/ 1560786 w 2317548"/>
                <a:gd name="connsiteY19" fmla="*/ 631534 h 2055695"/>
                <a:gd name="connsiteX20" fmla="*/ 1655379 w 2317548"/>
                <a:gd name="connsiteY20" fmla="*/ 741892 h 2055695"/>
                <a:gd name="connsiteX21" fmla="*/ 1749972 w 2317548"/>
                <a:gd name="connsiteY21" fmla="*/ 804954 h 2055695"/>
                <a:gd name="connsiteX22" fmla="*/ 1797269 w 2317548"/>
                <a:gd name="connsiteY22" fmla="*/ 836485 h 2055695"/>
                <a:gd name="connsiteX23" fmla="*/ 1860331 w 2317548"/>
                <a:gd name="connsiteY23" fmla="*/ 931078 h 2055695"/>
                <a:gd name="connsiteX24" fmla="*/ 1939158 w 2317548"/>
                <a:gd name="connsiteY24" fmla="*/ 1025672 h 2055695"/>
                <a:gd name="connsiteX25" fmla="*/ 1986455 w 2317548"/>
                <a:gd name="connsiteY25" fmla="*/ 1104499 h 2055695"/>
                <a:gd name="connsiteX26" fmla="*/ 2033752 w 2317548"/>
                <a:gd name="connsiteY26" fmla="*/ 1167561 h 2055695"/>
                <a:gd name="connsiteX27" fmla="*/ 2049517 w 2317548"/>
                <a:gd name="connsiteY27" fmla="*/ 1230623 h 2055695"/>
                <a:gd name="connsiteX28" fmla="*/ 2175641 w 2317548"/>
                <a:gd name="connsiteY28" fmla="*/ 1451340 h 2055695"/>
                <a:gd name="connsiteX29" fmla="*/ 2222938 w 2317548"/>
                <a:gd name="connsiteY29" fmla="*/ 1482872 h 2055695"/>
                <a:gd name="connsiteX30" fmla="*/ 2238703 w 2317548"/>
                <a:gd name="connsiteY30" fmla="*/ 1530168 h 2055695"/>
                <a:gd name="connsiteX31" fmla="*/ 2301765 w 2317548"/>
                <a:gd name="connsiteY31" fmla="*/ 1640527 h 2055695"/>
                <a:gd name="connsiteX32" fmla="*/ 2317531 w 2317548"/>
                <a:gd name="connsiteY32" fmla="*/ 1861244 h 2055695"/>
                <a:gd name="connsiteX33" fmla="*/ 2301765 w 2317548"/>
                <a:gd name="connsiteY33" fmla="*/ 1955837 h 2055695"/>
                <a:gd name="connsiteX34" fmla="*/ 2238703 w 2317548"/>
                <a:gd name="connsiteY34" fmla="*/ 1987368 h 2055695"/>
                <a:gd name="connsiteX35" fmla="*/ 2112579 w 2317548"/>
                <a:gd name="connsiteY35" fmla="*/ 2003134 h 2055695"/>
                <a:gd name="connsiteX36" fmla="*/ 2096814 w 2317548"/>
                <a:gd name="connsiteY36" fmla="*/ 2003134 h 2055695"/>
                <a:gd name="connsiteX37" fmla="*/ 1907626 w 2317548"/>
                <a:gd name="connsiteY37" fmla="*/ 2050430 h 2055695"/>
                <a:gd name="connsiteX38" fmla="*/ 1876096 w 2317548"/>
                <a:gd name="connsiteY38" fmla="*/ 1892775 h 2055695"/>
                <a:gd name="connsiteX39" fmla="*/ 1813034 w 2317548"/>
                <a:gd name="connsiteY39" fmla="*/ 1798182 h 2055695"/>
                <a:gd name="connsiteX40" fmla="*/ 1781503 w 2317548"/>
                <a:gd name="connsiteY40" fmla="*/ 1750885 h 2055695"/>
                <a:gd name="connsiteX41" fmla="*/ 1686910 w 2317548"/>
                <a:gd name="connsiteY41" fmla="*/ 1672058 h 2055695"/>
                <a:gd name="connsiteX42" fmla="*/ 1592317 w 2317548"/>
                <a:gd name="connsiteY42" fmla="*/ 1593230 h 2055695"/>
                <a:gd name="connsiteX43" fmla="*/ 1545021 w 2317548"/>
                <a:gd name="connsiteY43" fmla="*/ 1530168 h 2055695"/>
                <a:gd name="connsiteX44" fmla="*/ 1434662 w 2317548"/>
                <a:gd name="connsiteY44" fmla="*/ 1419809 h 2055695"/>
                <a:gd name="connsiteX45" fmla="*/ 1387365 w 2317548"/>
                <a:gd name="connsiteY45" fmla="*/ 1372513 h 2055695"/>
                <a:gd name="connsiteX46" fmla="*/ 1277007 w 2317548"/>
                <a:gd name="connsiteY46" fmla="*/ 1230623 h 2055695"/>
                <a:gd name="connsiteX47" fmla="*/ 1166648 w 2317548"/>
                <a:gd name="connsiteY47" fmla="*/ 1199092 h 2055695"/>
                <a:gd name="connsiteX48" fmla="*/ 1056290 w 2317548"/>
                <a:gd name="connsiteY48" fmla="*/ 1167561 h 2055695"/>
                <a:gd name="connsiteX49" fmla="*/ 1024759 w 2317548"/>
                <a:gd name="connsiteY49" fmla="*/ 1151796 h 2055695"/>
                <a:gd name="connsiteX50" fmla="*/ 1056290 w 2317548"/>
                <a:gd name="connsiteY50" fmla="*/ 1104499 h 2055695"/>
                <a:gd name="connsiteX51" fmla="*/ 914401 w 2317548"/>
                <a:gd name="connsiteY51" fmla="*/ 978374 h 2055695"/>
                <a:gd name="connsiteX52" fmla="*/ 756745 w 2317548"/>
                <a:gd name="connsiteY52" fmla="*/ 883782 h 2055695"/>
                <a:gd name="connsiteX53" fmla="*/ 646387 w 2317548"/>
                <a:gd name="connsiteY53" fmla="*/ 899548 h 2055695"/>
                <a:gd name="connsiteX54" fmla="*/ 551793 w 2317548"/>
                <a:gd name="connsiteY54" fmla="*/ 899547 h 2055695"/>
                <a:gd name="connsiteX55" fmla="*/ 425669 w 2317548"/>
                <a:gd name="connsiteY55" fmla="*/ 883782 h 2055695"/>
                <a:gd name="connsiteX56" fmla="*/ 346841 w 2317548"/>
                <a:gd name="connsiteY56" fmla="*/ 899547 h 2055695"/>
                <a:gd name="connsiteX57" fmla="*/ 283779 w 2317548"/>
                <a:gd name="connsiteY57" fmla="*/ 1025672 h 2055695"/>
                <a:gd name="connsiteX58" fmla="*/ 204952 w 2317548"/>
                <a:gd name="connsiteY58" fmla="*/ 962609 h 2055695"/>
                <a:gd name="connsiteX59" fmla="*/ 283779 w 2317548"/>
                <a:gd name="connsiteY59" fmla="*/ 978375 h 2055695"/>
                <a:gd name="connsiteX0" fmla="*/ 283779 w 2317548"/>
                <a:gd name="connsiteY0" fmla="*/ 978375 h 2099381"/>
                <a:gd name="connsiteX1" fmla="*/ 283779 w 2317548"/>
                <a:gd name="connsiteY1" fmla="*/ 978375 h 2099381"/>
                <a:gd name="connsiteX2" fmla="*/ 110358 w 2317548"/>
                <a:gd name="connsiteY2" fmla="*/ 962609 h 2099381"/>
                <a:gd name="connsiteX3" fmla="*/ 31531 w 2317548"/>
                <a:gd name="connsiteY3" fmla="*/ 836485 h 2099381"/>
                <a:gd name="connsiteX4" fmla="*/ 0 w 2317548"/>
                <a:gd name="connsiteY4" fmla="*/ 741892 h 2099381"/>
                <a:gd name="connsiteX5" fmla="*/ 31531 w 2317548"/>
                <a:gd name="connsiteY5" fmla="*/ 489644 h 2099381"/>
                <a:gd name="connsiteX6" fmla="*/ 126123 w 2317548"/>
                <a:gd name="connsiteY6" fmla="*/ 268927 h 2099381"/>
                <a:gd name="connsiteX7" fmla="*/ 220717 w 2317548"/>
                <a:gd name="connsiteY7" fmla="*/ 190099 h 2099381"/>
                <a:gd name="connsiteX8" fmla="*/ 346842 w 2317548"/>
                <a:gd name="connsiteY8" fmla="*/ 79741 h 2099381"/>
                <a:gd name="connsiteX9" fmla="*/ 283779 w 2317548"/>
                <a:gd name="connsiteY9" fmla="*/ 95506 h 2099381"/>
                <a:gd name="connsiteX10" fmla="*/ 409903 w 2317548"/>
                <a:gd name="connsiteY10" fmla="*/ 63975 h 2099381"/>
                <a:gd name="connsiteX11" fmla="*/ 1008993 w 2317548"/>
                <a:gd name="connsiteY11" fmla="*/ 48209 h 2099381"/>
                <a:gd name="connsiteX12" fmla="*/ 1103586 w 2317548"/>
                <a:gd name="connsiteY12" fmla="*/ 79740 h 2099381"/>
                <a:gd name="connsiteX13" fmla="*/ 1198179 w 2317548"/>
                <a:gd name="connsiteY13" fmla="*/ 142803 h 2099381"/>
                <a:gd name="connsiteX14" fmla="*/ 1245476 w 2317548"/>
                <a:gd name="connsiteY14" fmla="*/ 174334 h 2099381"/>
                <a:gd name="connsiteX15" fmla="*/ 1292772 w 2317548"/>
                <a:gd name="connsiteY15" fmla="*/ 284692 h 2099381"/>
                <a:gd name="connsiteX16" fmla="*/ 1340069 w 2317548"/>
                <a:gd name="connsiteY16" fmla="*/ 363520 h 2099381"/>
                <a:gd name="connsiteX17" fmla="*/ 1450427 w 2317548"/>
                <a:gd name="connsiteY17" fmla="*/ 505409 h 2099381"/>
                <a:gd name="connsiteX18" fmla="*/ 1497724 w 2317548"/>
                <a:gd name="connsiteY18" fmla="*/ 568472 h 2099381"/>
                <a:gd name="connsiteX19" fmla="*/ 1560786 w 2317548"/>
                <a:gd name="connsiteY19" fmla="*/ 631534 h 2099381"/>
                <a:gd name="connsiteX20" fmla="*/ 1655379 w 2317548"/>
                <a:gd name="connsiteY20" fmla="*/ 741892 h 2099381"/>
                <a:gd name="connsiteX21" fmla="*/ 1749972 w 2317548"/>
                <a:gd name="connsiteY21" fmla="*/ 804954 h 2099381"/>
                <a:gd name="connsiteX22" fmla="*/ 1797269 w 2317548"/>
                <a:gd name="connsiteY22" fmla="*/ 836485 h 2099381"/>
                <a:gd name="connsiteX23" fmla="*/ 1860331 w 2317548"/>
                <a:gd name="connsiteY23" fmla="*/ 931078 h 2099381"/>
                <a:gd name="connsiteX24" fmla="*/ 1939158 w 2317548"/>
                <a:gd name="connsiteY24" fmla="*/ 1025672 h 2099381"/>
                <a:gd name="connsiteX25" fmla="*/ 1986455 w 2317548"/>
                <a:gd name="connsiteY25" fmla="*/ 1104499 h 2099381"/>
                <a:gd name="connsiteX26" fmla="*/ 2033752 w 2317548"/>
                <a:gd name="connsiteY26" fmla="*/ 1167561 h 2099381"/>
                <a:gd name="connsiteX27" fmla="*/ 2049517 w 2317548"/>
                <a:gd name="connsiteY27" fmla="*/ 1230623 h 2099381"/>
                <a:gd name="connsiteX28" fmla="*/ 2175641 w 2317548"/>
                <a:gd name="connsiteY28" fmla="*/ 1451340 h 2099381"/>
                <a:gd name="connsiteX29" fmla="*/ 2222938 w 2317548"/>
                <a:gd name="connsiteY29" fmla="*/ 1482872 h 2099381"/>
                <a:gd name="connsiteX30" fmla="*/ 2238703 w 2317548"/>
                <a:gd name="connsiteY30" fmla="*/ 1530168 h 2099381"/>
                <a:gd name="connsiteX31" fmla="*/ 2301765 w 2317548"/>
                <a:gd name="connsiteY31" fmla="*/ 1640527 h 2099381"/>
                <a:gd name="connsiteX32" fmla="*/ 2317531 w 2317548"/>
                <a:gd name="connsiteY32" fmla="*/ 1861244 h 2099381"/>
                <a:gd name="connsiteX33" fmla="*/ 2301765 w 2317548"/>
                <a:gd name="connsiteY33" fmla="*/ 1955837 h 2099381"/>
                <a:gd name="connsiteX34" fmla="*/ 2238703 w 2317548"/>
                <a:gd name="connsiteY34" fmla="*/ 1987368 h 2099381"/>
                <a:gd name="connsiteX35" fmla="*/ 2112579 w 2317548"/>
                <a:gd name="connsiteY35" fmla="*/ 2003134 h 2099381"/>
                <a:gd name="connsiteX36" fmla="*/ 2128345 w 2317548"/>
                <a:gd name="connsiteY36" fmla="*/ 2097727 h 2099381"/>
                <a:gd name="connsiteX37" fmla="*/ 1907626 w 2317548"/>
                <a:gd name="connsiteY37" fmla="*/ 2050430 h 2099381"/>
                <a:gd name="connsiteX38" fmla="*/ 1876096 w 2317548"/>
                <a:gd name="connsiteY38" fmla="*/ 1892775 h 2099381"/>
                <a:gd name="connsiteX39" fmla="*/ 1813034 w 2317548"/>
                <a:gd name="connsiteY39" fmla="*/ 1798182 h 2099381"/>
                <a:gd name="connsiteX40" fmla="*/ 1781503 w 2317548"/>
                <a:gd name="connsiteY40" fmla="*/ 1750885 h 2099381"/>
                <a:gd name="connsiteX41" fmla="*/ 1686910 w 2317548"/>
                <a:gd name="connsiteY41" fmla="*/ 1672058 h 2099381"/>
                <a:gd name="connsiteX42" fmla="*/ 1592317 w 2317548"/>
                <a:gd name="connsiteY42" fmla="*/ 1593230 h 2099381"/>
                <a:gd name="connsiteX43" fmla="*/ 1545021 w 2317548"/>
                <a:gd name="connsiteY43" fmla="*/ 1530168 h 2099381"/>
                <a:gd name="connsiteX44" fmla="*/ 1434662 w 2317548"/>
                <a:gd name="connsiteY44" fmla="*/ 1419809 h 2099381"/>
                <a:gd name="connsiteX45" fmla="*/ 1387365 w 2317548"/>
                <a:gd name="connsiteY45" fmla="*/ 1372513 h 2099381"/>
                <a:gd name="connsiteX46" fmla="*/ 1277007 w 2317548"/>
                <a:gd name="connsiteY46" fmla="*/ 1230623 h 2099381"/>
                <a:gd name="connsiteX47" fmla="*/ 1166648 w 2317548"/>
                <a:gd name="connsiteY47" fmla="*/ 1199092 h 2099381"/>
                <a:gd name="connsiteX48" fmla="*/ 1056290 w 2317548"/>
                <a:gd name="connsiteY48" fmla="*/ 1167561 h 2099381"/>
                <a:gd name="connsiteX49" fmla="*/ 1024759 w 2317548"/>
                <a:gd name="connsiteY49" fmla="*/ 1151796 h 2099381"/>
                <a:gd name="connsiteX50" fmla="*/ 1056290 w 2317548"/>
                <a:gd name="connsiteY50" fmla="*/ 1104499 h 2099381"/>
                <a:gd name="connsiteX51" fmla="*/ 914401 w 2317548"/>
                <a:gd name="connsiteY51" fmla="*/ 978374 h 2099381"/>
                <a:gd name="connsiteX52" fmla="*/ 756745 w 2317548"/>
                <a:gd name="connsiteY52" fmla="*/ 883782 h 2099381"/>
                <a:gd name="connsiteX53" fmla="*/ 646387 w 2317548"/>
                <a:gd name="connsiteY53" fmla="*/ 899548 h 2099381"/>
                <a:gd name="connsiteX54" fmla="*/ 551793 w 2317548"/>
                <a:gd name="connsiteY54" fmla="*/ 899547 h 2099381"/>
                <a:gd name="connsiteX55" fmla="*/ 425669 w 2317548"/>
                <a:gd name="connsiteY55" fmla="*/ 883782 h 2099381"/>
                <a:gd name="connsiteX56" fmla="*/ 346841 w 2317548"/>
                <a:gd name="connsiteY56" fmla="*/ 899547 h 2099381"/>
                <a:gd name="connsiteX57" fmla="*/ 283779 w 2317548"/>
                <a:gd name="connsiteY57" fmla="*/ 1025672 h 2099381"/>
                <a:gd name="connsiteX58" fmla="*/ 204952 w 2317548"/>
                <a:gd name="connsiteY58" fmla="*/ 962609 h 2099381"/>
                <a:gd name="connsiteX59" fmla="*/ 283779 w 2317548"/>
                <a:gd name="connsiteY59" fmla="*/ 978375 h 2099381"/>
                <a:gd name="connsiteX0" fmla="*/ 283779 w 2317548"/>
                <a:gd name="connsiteY0" fmla="*/ 978375 h 2098014"/>
                <a:gd name="connsiteX1" fmla="*/ 283779 w 2317548"/>
                <a:gd name="connsiteY1" fmla="*/ 978375 h 2098014"/>
                <a:gd name="connsiteX2" fmla="*/ 110358 w 2317548"/>
                <a:gd name="connsiteY2" fmla="*/ 962609 h 2098014"/>
                <a:gd name="connsiteX3" fmla="*/ 31531 w 2317548"/>
                <a:gd name="connsiteY3" fmla="*/ 836485 h 2098014"/>
                <a:gd name="connsiteX4" fmla="*/ 0 w 2317548"/>
                <a:gd name="connsiteY4" fmla="*/ 741892 h 2098014"/>
                <a:gd name="connsiteX5" fmla="*/ 31531 w 2317548"/>
                <a:gd name="connsiteY5" fmla="*/ 489644 h 2098014"/>
                <a:gd name="connsiteX6" fmla="*/ 126123 w 2317548"/>
                <a:gd name="connsiteY6" fmla="*/ 268927 h 2098014"/>
                <a:gd name="connsiteX7" fmla="*/ 220717 w 2317548"/>
                <a:gd name="connsiteY7" fmla="*/ 190099 h 2098014"/>
                <a:gd name="connsiteX8" fmla="*/ 346842 w 2317548"/>
                <a:gd name="connsiteY8" fmla="*/ 79741 h 2098014"/>
                <a:gd name="connsiteX9" fmla="*/ 283779 w 2317548"/>
                <a:gd name="connsiteY9" fmla="*/ 95506 h 2098014"/>
                <a:gd name="connsiteX10" fmla="*/ 409903 w 2317548"/>
                <a:gd name="connsiteY10" fmla="*/ 63975 h 2098014"/>
                <a:gd name="connsiteX11" fmla="*/ 1008993 w 2317548"/>
                <a:gd name="connsiteY11" fmla="*/ 48209 h 2098014"/>
                <a:gd name="connsiteX12" fmla="*/ 1103586 w 2317548"/>
                <a:gd name="connsiteY12" fmla="*/ 79740 h 2098014"/>
                <a:gd name="connsiteX13" fmla="*/ 1198179 w 2317548"/>
                <a:gd name="connsiteY13" fmla="*/ 142803 h 2098014"/>
                <a:gd name="connsiteX14" fmla="*/ 1245476 w 2317548"/>
                <a:gd name="connsiteY14" fmla="*/ 174334 h 2098014"/>
                <a:gd name="connsiteX15" fmla="*/ 1292772 w 2317548"/>
                <a:gd name="connsiteY15" fmla="*/ 284692 h 2098014"/>
                <a:gd name="connsiteX16" fmla="*/ 1340069 w 2317548"/>
                <a:gd name="connsiteY16" fmla="*/ 363520 h 2098014"/>
                <a:gd name="connsiteX17" fmla="*/ 1450427 w 2317548"/>
                <a:gd name="connsiteY17" fmla="*/ 505409 h 2098014"/>
                <a:gd name="connsiteX18" fmla="*/ 1497724 w 2317548"/>
                <a:gd name="connsiteY18" fmla="*/ 568472 h 2098014"/>
                <a:gd name="connsiteX19" fmla="*/ 1560786 w 2317548"/>
                <a:gd name="connsiteY19" fmla="*/ 631534 h 2098014"/>
                <a:gd name="connsiteX20" fmla="*/ 1655379 w 2317548"/>
                <a:gd name="connsiteY20" fmla="*/ 741892 h 2098014"/>
                <a:gd name="connsiteX21" fmla="*/ 1749972 w 2317548"/>
                <a:gd name="connsiteY21" fmla="*/ 804954 h 2098014"/>
                <a:gd name="connsiteX22" fmla="*/ 1797269 w 2317548"/>
                <a:gd name="connsiteY22" fmla="*/ 836485 h 2098014"/>
                <a:gd name="connsiteX23" fmla="*/ 1860331 w 2317548"/>
                <a:gd name="connsiteY23" fmla="*/ 931078 h 2098014"/>
                <a:gd name="connsiteX24" fmla="*/ 1939158 w 2317548"/>
                <a:gd name="connsiteY24" fmla="*/ 1025672 h 2098014"/>
                <a:gd name="connsiteX25" fmla="*/ 1986455 w 2317548"/>
                <a:gd name="connsiteY25" fmla="*/ 1104499 h 2098014"/>
                <a:gd name="connsiteX26" fmla="*/ 2033752 w 2317548"/>
                <a:gd name="connsiteY26" fmla="*/ 1167561 h 2098014"/>
                <a:gd name="connsiteX27" fmla="*/ 2049517 w 2317548"/>
                <a:gd name="connsiteY27" fmla="*/ 1230623 h 2098014"/>
                <a:gd name="connsiteX28" fmla="*/ 2175641 w 2317548"/>
                <a:gd name="connsiteY28" fmla="*/ 1451340 h 2098014"/>
                <a:gd name="connsiteX29" fmla="*/ 2222938 w 2317548"/>
                <a:gd name="connsiteY29" fmla="*/ 1482872 h 2098014"/>
                <a:gd name="connsiteX30" fmla="*/ 2238703 w 2317548"/>
                <a:gd name="connsiteY30" fmla="*/ 1530168 h 2098014"/>
                <a:gd name="connsiteX31" fmla="*/ 2301765 w 2317548"/>
                <a:gd name="connsiteY31" fmla="*/ 1640527 h 2098014"/>
                <a:gd name="connsiteX32" fmla="*/ 2317531 w 2317548"/>
                <a:gd name="connsiteY32" fmla="*/ 1861244 h 2098014"/>
                <a:gd name="connsiteX33" fmla="*/ 2301765 w 2317548"/>
                <a:gd name="connsiteY33" fmla="*/ 1955837 h 2098014"/>
                <a:gd name="connsiteX34" fmla="*/ 2238703 w 2317548"/>
                <a:gd name="connsiteY34" fmla="*/ 1987368 h 2098014"/>
                <a:gd name="connsiteX35" fmla="*/ 2207172 w 2317548"/>
                <a:gd name="connsiteY35" fmla="*/ 2066196 h 2098014"/>
                <a:gd name="connsiteX36" fmla="*/ 2128345 w 2317548"/>
                <a:gd name="connsiteY36" fmla="*/ 2097727 h 2098014"/>
                <a:gd name="connsiteX37" fmla="*/ 1907626 w 2317548"/>
                <a:gd name="connsiteY37" fmla="*/ 2050430 h 2098014"/>
                <a:gd name="connsiteX38" fmla="*/ 1876096 w 2317548"/>
                <a:gd name="connsiteY38" fmla="*/ 1892775 h 2098014"/>
                <a:gd name="connsiteX39" fmla="*/ 1813034 w 2317548"/>
                <a:gd name="connsiteY39" fmla="*/ 1798182 h 2098014"/>
                <a:gd name="connsiteX40" fmla="*/ 1781503 w 2317548"/>
                <a:gd name="connsiteY40" fmla="*/ 1750885 h 2098014"/>
                <a:gd name="connsiteX41" fmla="*/ 1686910 w 2317548"/>
                <a:gd name="connsiteY41" fmla="*/ 1672058 h 2098014"/>
                <a:gd name="connsiteX42" fmla="*/ 1592317 w 2317548"/>
                <a:gd name="connsiteY42" fmla="*/ 1593230 h 2098014"/>
                <a:gd name="connsiteX43" fmla="*/ 1545021 w 2317548"/>
                <a:gd name="connsiteY43" fmla="*/ 1530168 h 2098014"/>
                <a:gd name="connsiteX44" fmla="*/ 1434662 w 2317548"/>
                <a:gd name="connsiteY44" fmla="*/ 1419809 h 2098014"/>
                <a:gd name="connsiteX45" fmla="*/ 1387365 w 2317548"/>
                <a:gd name="connsiteY45" fmla="*/ 1372513 h 2098014"/>
                <a:gd name="connsiteX46" fmla="*/ 1277007 w 2317548"/>
                <a:gd name="connsiteY46" fmla="*/ 1230623 h 2098014"/>
                <a:gd name="connsiteX47" fmla="*/ 1166648 w 2317548"/>
                <a:gd name="connsiteY47" fmla="*/ 1199092 h 2098014"/>
                <a:gd name="connsiteX48" fmla="*/ 1056290 w 2317548"/>
                <a:gd name="connsiteY48" fmla="*/ 1167561 h 2098014"/>
                <a:gd name="connsiteX49" fmla="*/ 1024759 w 2317548"/>
                <a:gd name="connsiteY49" fmla="*/ 1151796 h 2098014"/>
                <a:gd name="connsiteX50" fmla="*/ 1056290 w 2317548"/>
                <a:gd name="connsiteY50" fmla="*/ 1104499 h 2098014"/>
                <a:gd name="connsiteX51" fmla="*/ 914401 w 2317548"/>
                <a:gd name="connsiteY51" fmla="*/ 978374 h 2098014"/>
                <a:gd name="connsiteX52" fmla="*/ 756745 w 2317548"/>
                <a:gd name="connsiteY52" fmla="*/ 883782 h 2098014"/>
                <a:gd name="connsiteX53" fmla="*/ 646387 w 2317548"/>
                <a:gd name="connsiteY53" fmla="*/ 899548 h 2098014"/>
                <a:gd name="connsiteX54" fmla="*/ 551793 w 2317548"/>
                <a:gd name="connsiteY54" fmla="*/ 899547 h 2098014"/>
                <a:gd name="connsiteX55" fmla="*/ 425669 w 2317548"/>
                <a:gd name="connsiteY55" fmla="*/ 883782 h 2098014"/>
                <a:gd name="connsiteX56" fmla="*/ 346841 w 2317548"/>
                <a:gd name="connsiteY56" fmla="*/ 899547 h 2098014"/>
                <a:gd name="connsiteX57" fmla="*/ 283779 w 2317548"/>
                <a:gd name="connsiteY57" fmla="*/ 1025672 h 2098014"/>
                <a:gd name="connsiteX58" fmla="*/ 204952 w 2317548"/>
                <a:gd name="connsiteY58" fmla="*/ 962609 h 2098014"/>
                <a:gd name="connsiteX59" fmla="*/ 283779 w 2317548"/>
                <a:gd name="connsiteY59" fmla="*/ 978375 h 2098014"/>
                <a:gd name="connsiteX0" fmla="*/ 283779 w 2317548"/>
                <a:gd name="connsiteY0" fmla="*/ 978375 h 2098014"/>
                <a:gd name="connsiteX1" fmla="*/ 283779 w 2317548"/>
                <a:gd name="connsiteY1" fmla="*/ 978375 h 2098014"/>
                <a:gd name="connsiteX2" fmla="*/ 110358 w 2317548"/>
                <a:gd name="connsiteY2" fmla="*/ 962609 h 2098014"/>
                <a:gd name="connsiteX3" fmla="*/ 31531 w 2317548"/>
                <a:gd name="connsiteY3" fmla="*/ 836485 h 2098014"/>
                <a:gd name="connsiteX4" fmla="*/ 0 w 2317548"/>
                <a:gd name="connsiteY4" fmla="*/ 741892 h 2098014"/>
                <a:gd name="connsiteX5" fmla="*/ 31531 w 2317548"/>
                <a:gd name="connsiteY5" fmla="*/ 489644 h 2098014"/>
                <a:gd name="connsiteX6" fmla="*/ 331075 w 2317548"/>
                <a:gd name="connsiteY6" fmla="*/ 426582 h 2098014"/>
                <a:gd name="connsiteX7" fmla="*/ 220717 w 2317548"/>
                <a:gd name="connsiteY7" fmla="*/ 190099 h 2098014"/>
                <a:gd name="connsiteX8" fmla="*/ 346842 w 2317548"/>
                <a:gd name="connsiteY8" fmla="*/ 79741 h 2098014"/>
                <a:gd name="connsiteX9" fmla="*/ 283779 w 2317548"/>
                <a:gd name="connsiteY9" fmla="*/ 95506 h 2098014"/>
                <a:gd name="connsiteX10" fmla="*/ 409903 w 2317548"/>
                <a:gd name="connsiteY10" fmla="*/ 63975 h 2098014"/>
                <a:gd name="connsiteX11" fmla="*/ 1008993 w 2317548"/>
                <a:gd name="connsiteY11" fmla="*/ 48209 h 2098014"/>
                <a:gd name="connsiteX12" fmla="*/ 1103586 w 2317548"/>
                <a:gd name="connsiteY12" fmla="*/ 79740 h 2098014"/>
                <a:gd name="connsiteX13" fmla="*/ 1198179 w 2317548"/>
                <a:gd name="connsiteY13" fmla="*/ 142803 h 2098014"/>
                <a:gd name="connsiteX14" fmla="*/ 1245476 w 2317548"/>
                <a:gd name="connsiteY14" fmla="*/ 174334 h 2098014"/>
                <a:gd name="connsiteX15" fmla="*/ 1292772 w 2317548"/>
                <a:gd name="connsiteY15" fmla="*/ 284692 h 2098014"/>
                <a:gd name="connsiteX16" fmla="*/ 1340069 w 2317548"/>
                <a:gd name="connsiteY16" fmla="*/ 363520 h 2098014"/>
                <a:gd name="connsiteX17" fmla="*/ 1450427 w 2317548"/>
                <a:gd name="connsiteY17" fmla="*/ 505409 h 2098014"/>
                <a:gd name="connsiteX18" fmla="*/ 1497724 w 2317548"/>
                <a:gd name="connsiteY18" fmla="*/ 568472 h 2098014"/>
                <a:gd name="connsiteX19" fmla="*/ 1560786 w 2317548"/>
                <a:gd name="connsiteY19" fmla="*/ 631534 h 2098014"/>
                <a:gd name="connsiteX20" fmla="*/ 1655379 w 2317548"/>
                <a:gd name="connsiteY20" fmla="*/ 741892 h 2098014"/>
                <a:gd name="connsiteX21" fmla="*/ 1749972 w 2317548"/>
                <a:gd name="connsiteY21" fmla="*/ 804954 h 2098014"/>
                <a:gd name="connsiteX22" fmla="*/ 1797269 w 2317548"/>
                <a:gd name="connsiteY22" fmla="*/ 836485 h 2098014"/>
                <a:gd name="connsiteX23" fmla="*/ 1860331 w 2317548"/>
                <a:gd name="connsiteY23" fmla="*/ 931078 h 2098014"/>
                <a:gd name="connsiteX24" fmla="*/ 1939158 w 2317548"/>
                <a:gd name="connsiteY24" fmla="*/ 1025672 h 2098014"/>
                <a:gd name="connsiteX25" fmla="*/ 1986455 w 2317548"/>
                <a:gd name="connsiteY25" fmla="*/ 1104499 h 2098014"/>
                <a:gd name="connsiteX26" fmla="*/ 2033752 w 2317548"/>
                <a:gd name="connsiteY26" fmla="*/ 1167561 h 2098014"/>
                <a:gd name="connsiteX27" fmla="*/ 2049517 w 2317548"/>
                <a:gd name="connsiteY27" fmla="*/ 1230623 h 2098014"/>
                <a:gd name="connsiteX28" fmla="*/ 2175641 w 2317548"/>
                <a:gd name="connsiteY28" fmla="*/ 1451340 h 2098014"/>
                <a:gd name="connsiteX29" fmla="*/ 2222938 w 2317548"/>
                <a:gd name="connsiteY29" fmla="*/ 1482872 h 2098014"/>
                <a:gd name="connsiteX30" fmla="*/ 2238703 w 2317548"/>
                <a:gd name="connsiteY30" fmla="*/ 1530168 h 2098014"/>
                <a:gd name="connsiteX31" fmla="*/ 2301765 w 2317548"/>
                <a:gd name="connsiteY31" fmla="*/ 1640527 h 2098014"/>
                <a:gd name="connsiteX32" fmla="*/ 2317531 w 2317548"/>
                <a:gd name="connsiteY32" fmla="*/ 1861244 h 2098014"/>
                <a:gd name="connsiteX33" fmla="*/ 2301765 w 2317548"/>
                <a:gd name="connsiteY33" fmla="*/ 1955837 h 2098014"/>
                <a:gd name="connsiteX34" fmla="*/ 2238703 w 2317548"/>
                <a:gd name="connsiteY34" fmla="*/ 1987368 h 2098014"/>
                <a:gd name="connsiteX35" fmla="*/ 2207172 w 2317548"/>
                <a:gd name="connsiteY35" fmla="*/ 2066196 h 2098014"/>
                <a:gd name="connsiteX36" fmla="*/ 2128345 w 2317548"/>
                <a:gd name="connsiteY36" fmla="*/ 2097727 h 2098014"/>
                <a:gd name="connsiteX37" fmla="*/ 1907626 w 2317548"/>
                <a:gd name="connsiteY37" fmla="*/ 2050430 h 2098014"/>
                <a:gd name="connsiteX38" fmla="*/ 1876096 w 2317548"/>
                <a:gd name="connsiteY38" fmla="*/ 1892775 h 2098014"/>
                <a:gd name="connsiteX39" fmla="*/ 1813034 w 2317548"/>
                <a:gd name="connsiteY39" fmla="*/ 1798182 h 2098014"/>
                <a:gd name="connsiteX40" fmla="*/ 1781503 w 2317548"/>
                <a:gd name="connsiteY40" fmla="*/ 1750885 h 2098014"/>
                <a:gd name="connsiteX41" fmla="*/ 1686910 w 2317548"/>
                <a:gd name="connsiteY41" fmla="*/ 1672058 h 2098014"/>
                <a:gd name="connsiteX42" fmla="*/ 1592317 w 2317548"/>
                <a:gd name="connsiteY42" fmla="*/ 1593230 h 2098014"/>
                <a:gd name="connsiteX43" fmla="*/ 1545021 w 2317548"/>
                <a:gd name="connsiteY43" fmla="*/ 1530168 h 2098014"/>
                <a:gd name="connsiteX44" fmla="*/ 1434662 w 2317548"/>
                <a:gd name="connsiteY44" fmla="*/ 1419809 h 2098014"/>
                <a:gd name="connsiteX45" fmla="*/ 1387365 w 2317548"/>
                <a:gd name="connsiteY45" fmla="*/ 1372513 h 2098014"/>
                <a:gd name="connsiteX46" fmla="*/ 1277007 w 2317548"/>
                <a:gd name="connsiteY46" fmla="*/ 1230623 h 2098014"/>
                <a:gd name="connsiteX47" fmla="*/ 1166648 w 2317548"/>
                <a:gd name="connsiteY47" fmla="*/ 1199092 h 2098014"/>
                <a:gd name="connsiteX48" fmla="*/ 1056290 w 2317548"/>
                <a:gd name="connsiteY48" fmla="*/ 1167561 h 2098014"/>
                <a:gd name="connsiteX49" fmla="*/ 1024759 w 2317548"/>
                <a:gd name="connsiteY49" fmla="*/ 1151796 h 2098014"/>
                <a:gd name="connsiteX50" fmla="*/ 1056290 w 2317548"/>
                <a:gd name="connsiteY50" fmla="*/ 1104499 h 2098014"/>
                <a:gd name="connsiteX51" fmla="*/ 914401 w 2317548"/>
                <a:gd name="connsiteY51" fmla="*/ 978374 h 2098014"/>
                <a:gd name="connsiteX52" fmla="*/ 756745 w 2317548"/>
                <a:gd name="connsiteY52" fmla="*/ 883782 h 2098014"/>
                <a:gd name="connsiteX53" fmla="*/ 646387 w 2317548"/>
                <a:gd name="connsiteY53" fmla="*/ 899548 h 2098014"/>
                <a:gd name="connsiteX54" fmla="*/ 551793 w 2317548"/>
                <a:gd name="connsiteY54" fmla="*/ 899547 h 2098014"/>
                <a:gd name="connsiteX55" fmla="*/ 425669 w 2317548"/>
                <a:gd name="connsiteY55" fmla="*/ 883782 h 2098014"/>
                <a:gd name="connsiteX56" fmla="*/ 346841 w 2317548"/>
                <a:gd name="connsiteY56" fmla="*/ 899547 h 2098014"/>
                <a:gd name="connsiteX57" fmla="*/ 283779 w 2317548"/>
                <a:gd name="connsiteY57" fmla="*/ 1025672 h 2098014"/>
                <a:gd name="connsiteX58" fmla="*/ 204952 w 2317548"/>
                <a:gd name="connsiteY58" fmla="*/ 962609 h 2098014"/>
                <a:gd name="connsiteX59" fmla="*/ 283779 w 2317548"/>
                <a:gd name="connsiteY59" fmla="*/ 978375 h 2098014"/>
                <a:gd name="connsiteX0" fmla="*/ 288758 w 2322527"/>
                <a:gd name="connsiteY0" fmla="*/ 978375 h 2098014"/>
                <a:gd name="connsiteX1" fmla="*/ 288758 w 2322527"/>
                <a:gd name="connsiteY1" fmla="*/ 978375 h 2098014"/>
                <a:gd name="connsiteX2" fmla="*/ 115337 w 2322527"/>
                <a:gd name="connsiteY2" fmla="*/ 962609 h 2098014"/>
                <a:gd name="connsiteX3" fmla="*/ 36510 w 2322527"/>
                <a:gd name="connsiteY3" fmla="*/ 836485 h 2098014"/>
                <a:gd name="connsiteX4" fmla="*/ 4979 w 2322527"/>
                <a:gd name="connsiteY4" fmla="*/ 741892 h 2098014"/>
                <a:gd name="connsiteX5" fmla="*/ 146869 w 2322527"/>
                <a:gd name="connsiteY5" fmla="*/ 489644 h 2098014"/>
                <a:gd name="connsiteX6" fmla="*/ 336054 w 2322527"/>
                <a:gd name="connsiteY6" fmla="*/ 426582 h 2098014"/>
                <a:gd name="connsiteX7" fmla="*/ 225696 w 2322527"/>
                <a:gd name="connsiteY7" fmla="*/ 190099 h 2098014"/>
                <a:gd name="connsiteX8" fmla="*/ 351821 w 2322527"/>
                <a:gd name="connsiteY8" fmla="*/ 79741 h 2098014"/>
                <a:gd name="connsiteX9" fmla="*/ 288758 w 2322527"/>
                <a:gd name="connsiteY9" fmla="*/ 95506 h 2098014"/>
                <a:gd name="connsiteX10" fmla="*/ 414882 w 2322527"/>
                <a:gd name="connsiteY10" fmla="*/ 63975 h 2098014"/>
                <a:gd name="connsiteX11" fmla="*/ 1013972 w 2322527"/>
                <a:gd name="connsiteY11" fmla="*/ 48209 h 2098014"/>
                <a:gd name="connsiteX12" fmla="*/ 1108565 w 2322527"/>
                <a:gd name="connsiteY12" fmla="*/ 79740 h 2098014"/>
                <a:gd name="connsiteX13" fmla="*/ 1203158 w 2322527"/>
                <a:gd name="connsiteY13" fmla="*/ 142803 h 2098014"/>
                <a:gd name="connsiteX14" fmla="*/ 1250455 w 2322527"/>
                <a:gd name="connsiteY14" fmla="*/ 174334 h 2098014"/>
                <a:gd name="connsiteX15" fmla="*/ 1297751 w 2322527"/>
                <a:gd name="connsiteY15" fmla="*/ 284692 h 2098014"/>
                <a:gd name="connsiteX16" fmla="*/ 1345048 w 2322527"/>
                <a:gd name="connsiteY16" fmla="*/ 363520 h 2098014"/>
                <a:gd name="connsiteX17" fmla="*/ 1455406 w 2322527"/>
                <a:gd name="connsiteY17" fmla="*/ 505409 h 2098014"/>
                <a:gd name="connsiteX18" fmla="*/ 1502703 w 2322527"/>
                <a:gd name="connsiteY18" fmla="*/ 568472 h 2098014"/>
                <a:gd name="connsiteX19" fmla="*/ 1565765 w 2322527"/>
                <a:gd name="connsiteY19" fmla="*/ 631534 h 2098014"/>
                <a:gd name="connsiteX20" fmla="*/ 1660358 w 2322527"/>
                <a:gd name="connsiteY20" fmla="*/ 741892 h 2098014"/>
                <a:gd name="connsiteX21" fmla="*/ 1754951 w 2322527"/>
                <a:gd name="connsiteY21" fmla="*/ 804954 h 2098014"/>
                <a:gd name="connsiteX22" fmla="*/ 1802248 w 2322527"/>
                <a:gd name="connsiteY22" fmla="*/ 836485 h 2098014"/>
                <a:gd name="connsiteX23" fmla="*/ 1865310 w 2322527"/>
                <a:gd name="connsiteY23" fmla="*/ 931078 h 2098014"/>
                <a:gd name="connsiteX24" fmla="*/ 1944137 w 2322527"/>
                <a:gd name="connsiteY24" fmla="*/ 1025672 h 2098014"/>
                <a:gd name="connsiteX25" fmla="*/ 1991434 w 2322527"/>
                <a:gd name="connsiteY25" fmla="*/ 1104499 h 2098014"/>
                <a:gd name="connsiteX26" fmla="*/ 2038731 w 2322527"/>
                <a:gd name="connsiteY26" fmla="*/ 1167561 h 2098014"/>
                <a:gd name="connsiteX27" fmla="*/ 2054496 w 2322527"/>
                <a:gd name="connsiteY27" fmla="*/ 1230623 h 2098014"/>
                <a:gd name="connsiteX28" fmla="*/ 2180620 w 2322527"/>
                <a:gd name="connsiteY28" fmla="*/ 1451340 h 2098014"/>
                <a:gd name="connsiteX29" fmla="*/ 2227917 w 2322527"/>
                <a:gd name="connsiteY29" fmla="*/ 1482872 h 2098014"/>
                <a:gd name="connsiteX30" fmla="*/ 2243682 w 2322527"/>
                <a:gd name="connsiteY30" fmla="*/ 1530168 h 2098014"/>
                <a:gd name="connsiteX31" fmla="*/ 2306744 w 2322527"/>
                <a:gd name="connsiteY31" fmla="*/ 1640527 h 2098014"/>
                <a:gd name="connsiteX32" fmla="*/ 2322510 w 2322527"/>
                <a:gd name="connsiteY32" fmla="*/ 1861244 h 2098014"/>
                <a:gd name="connsiteX33" fmla="*/ 2306744 w 2322527"/>
                <a:gd name="connsiteY33" fmla="*/ 1955837 h 2098014"/>
                <a:gd name="connsiteX34" fmla="*/ 2243682 w 2322527"/>
                <a:gd name="connsiteY34" fmla="*/ 1987368 h 2098014"/>
                <a:gd name="connsiteX35" fmla="*/ 2212151 w 2322527"/>
                <a:gd name="connsiteY35" fmla="*/ 2066196 h 2098014"/>
                <a:gd name="connsiteX36" fmla="*/ 2133324 w 2322527"/>
                <a:gd name="connsiteY36" fmla="*/ 2097727 h 2098014"/>
                <a:gd name="connsiteX37" fmla="*/ 1912605 w 2322527"/>
                <a:gd name="connsiteY37" fmla="*/ 2050430 h 2098014"/>
                <a:gd name="connsiteX38" fmla="*/ 1881075 w 2322527"/>
                <a:gd name="connsiteY38" fmla="*/ 1892775 h 2098014"/>
                <a:gd name="connsiteX39" fmla="*/ 1818013 w 2322527"/>
                <a:gd name="connsiteY39" fmla="*/ 1798182 h 2098014"/>
                <a:gd name="connsiteX40" fmla="*/ 1786482 w 2322527"/>
                <a:gd name="connsiteY40" fmla="*/ 1750885 h 2098014"/>
                <a:gd name="connsiteX41" fmla="*/ 1691889 w 2322527"/>
                <a:gd name="connsiteY41" fmla="*/ 1672058 h 2098014"/>
                <a:gd name="connsiteX42" fmla="*/ 1597296 w 2322527"/>
                <a:gd name="connsiteY42" fmla="*/ 1593230 h 2098014"/>
                <a:gd name="connsiteX43" fmla="*/ 1550000 w 2322527"/>
                <a:gd name="connsiteY43" fmla="*/ 1530168 h 2098014"/>
                <a:gd name="connsiteX44" fmla="*/ 1439641 w 2322527"/>
                <a:gd name="connsiteY44" fmla="*/ 1419809 h 2098014"/>
                <a:gd name="connsiteX45" fmla="*/ 1392344 w 2322527"/>
                <a:gd name="connsiteY45" fmla="*/ 1372513 h 2098014"/>
                <a:gd name="connsiteX46" fmla="*/ 1281986 w 2322527"/>
                <a:gd name="connsiteY46" fmla="*/ 1230623 h 2098014"/>
                <a:gd name="connsiteX47" fmla="*/ 1171627 w 2322527"/>
                <a:gd name="connsiteY47" fmla="*/ 1199092 h 2098014"/>
                <a:gd name="connsiteX48" fmla="*/ 1061269 w 2322527"/>
                <a:gd name="connsiteY48" fmla="*/ 1167561 h 2098014"/>
                <a:gd name="connsiteX49" fmla="*/ 1029738 w 2322527"/>
                <a:gd name="connsiteY49" fmla="*/ 1151796 h 2098014"/>
                <a:gd name="connsiteX50" fmla="*/ 1061269 w 2322527"/>
                <a:gd name="connsiteY50" fmla="*/ 1104499 h 2098014"/>
                <a:gd name="connsiteX51" fmla="*/ 919380 w 2322527"/>
                <a:gd name="connsiteY51" fmla="*/ 978374 h 2098014"/>
                <a:gd name="connsiteX52" fmla="*/ 761724 w 2322527"/>
                <a:gd name="connsiteY52" fmla="*/ 883782 h 2098014"/>
                <a:gd name="connsiteX53" fmla="*/ 651366 w 2322527"/>
                <a:gd name="connsiteY53" fmla="*/ 899548 h 2098014"/>
                <a:gd name="connsiteX54" fmla="*/ 556772 w 2322527"/>
                <a:gd name="connsiteY54" fmla="*/ 899547 h 2098014"/>
                <a:gd name="connsiteX55" fmla="*/ 430648 w 2322527"/>
                <a:gd name="connsiteY55" fmla="*/ 883782 h 2098014"/>
                <a:gd name="connsiteX56" fmla="*/ 351820 w 2322527"/>
                <a:gd name="connsiteY56" fmla="*/ 899547 h 2098014"/>
                <a:gd name="connsiteX57" fmla="*/ 288758 w 2322527"/>
                <a:gd name="connsiteY57" fmla="*/ 1025672 h 2098014"/>
                <a:gd name="connsiteX58" fmla="*/ 209931 w 2322527"/>
                <a:gd name="connsiteY58" fmla="*/ 962609 h 2098014"/>
                <a:gd name="connsiteX59" fmla="*/ 288758 w 2322527"/>
                <a:gd name="connsiteY59" fmla="*/ 978375 h 2098014"/>
                <a:gd name="connsiteX0" fmla="*/ 288758 w 2322527"/>
                <a:gd name="connsiteY0" fmla="*/ 978375 h 2098014"/>
                <a:gd name="connsiteX1" fmla="*/ 288758 w 2322527"/>
                <a:gd name="connsiteY1" fmla="*/ 978375 h 2098014"/>
                <a:gd name="connsiteX2" fmla="*/ 115337 w 2322527"/>
                <a:gd name="connsiteY2" fmla="*/ 962609 h 2098014"/>
                <a:gd name="connsiteX3" fmla="*/ 36510 w 2322527"/>
                <a:gd name="connsiteY3" fmla="*/ 836485 h 2098014"/>
                <a:gd name="connsiteX4" fmla="*/ 4979 w 2322527"/>
                <a:gd name="connsiteY4" fmla="*/ 741892 h 2098014"/>
                <a:gd name="connsiteX5" fmla="*/ 146869 w 2322527"/>
                <a:gd name="connsiteY5" fmla="*/ 489644 h 2098014"/>
                <a:gd name="connsiteX6" fmla="*/ 304523 w 2322527"/>
                <a:gd name="connsiteY6" fmla="*/ 379286 h 2098014"/>
                <a:gd name="connsiteX7" fmla="*/ 225696 w 2322527"/>
                <a:gd name="connsiteY7" fmla="*/ 190099 h 2098014"/>
                <a:gd name="connsiteX8" fmla="*/ 351821 w 2322527"/>
                <a:gd name="connsiteY8" fmla="*/ 79741 h 2098014"/>
                <a:gd name="connsiteX9" fmla="*/ 288758 w 2322527"/>
                <a:gd name="connsiteY9" fmla="*/ 95506 h 2098014"/>
                <a:gd name="connsiteX10" fmla="*/ 414882 w 2322527"/>
                <a:gd name="connsiteY10" fmla="*/ 63975 h 2098014"/>
                <a:gd name="connsiteX11" fmla="*/ 1013972 w 2322527"/>
                <a:gd name="connsiteY11" fmla="*/ 48209 h 2098014"/>
                <a:gd name="connsiteX12" fmla="*/ 1108565 w 2322527"/>
                <a:gd name="connsiteY12" fmla="*/ 79740 h 2098014"/>
                <a:gd name="connsiteX13" fmla="*/ 1203158 w 2322527"/>
                <a:gd name="connsiteY13" fmla="*/ 142803 h 2098014"/>
                <a:gd name="connsiteX14" fmla="*/ 1250455 w 2322527"/>
                <a:gd name="connsiteY14" fmla="*/ 174334 h 2098014"/>
                <a:gd name="connsiteX15" fmla="*/ 1297751 w 2322527"/>
                <a:gd name="connsiteY15" fmla="*/ 284692 h 2098014"/>
                <a:gd name="connsiteX16" fmla="*/ 1345048 w 2322527"/>
                <a:gd name="connsiteY16" fmla="*/ 363520 h 2098014"/>
                <a:gd name="connsiteX17" fmla="*/ 1455406 w 2322527"/>
                <a:gd name="connsiteY17" fmla="*/ 505409 h 2098014"/>
                <a:gd name="connsiteX18" fmla="*/ 1502703 w 2322527"/>
                <a:gd name="connsiteY18" fmla="*/ 568472 h 2098014"/>
                <a:gd name="connsiteX19" fmla="*/ 1565765 w 2322527"/>
                <a:gd name="connsiteY19" fmla="*/ 631534 h 2098014"/>
                <a:gd name="connsiteX20" fmla="*/ 1660358 w 2322527"/>
                <a:gd name="connsiteY20" fmla="*/ 741892 h 2098014"/>
                <a:gd name="connsiteX21" fmla="*/ 1754951 w 2322527"/>
                <a:gd name="connsiteY21" fmla="*/ 804954 h 2098014"/>
                <a:gd name="connsiteX22" fmla="*/ 1802248 w 2322527"/>
                <a:gd name="connsiteY22" fmla="*/ 836485 h 2098014"/>
                <a:gd name="connsiteX23" fmla="*/ 1865310 w 2322527"/>
                <a:gd name="connsiteY23" fmla="*/ 931078 h 2098014"/>
                <a:gd name="connsiteX24" fmla="*/ 1944137 w 2322527"/>
                <a:gd name="connsiteY24" fmla="*/ 1025672 h 2098014"/>
                <a:gd name="connsiteX25" fmla="*/ 1991434 w 2322527"/>
                <a:gd name="connsiteY25" fmla="*/ 1104499 h 2098014"/>
                <a:gd name="connsiteX26" fmla="*/ 2038731 w 2322527"/>
                <a:gd name="connsiteY26" fmla="*/ 1167561 h 2098014"/>
                <a:gd name="connsiteX27" fmla="*/ 2054496 w 2322527"/>
                <a:gd name="connsiteY27" fmla="*/ 1230623 h 2098014"/>
                <a:gd name="connsiteX28" fmla="*/ 2180620 w 2322527"/>
                <a:gd name="connsiteY28" fmla="*/ 1451340 h 2098014"/>
                <a:gd name="connsiteX29" fmla="*/ 2227917 w 2322527"/>
                <a:gd name="connsiteY29" fmla="*/ 1482872 h 2098014"/>
                <a:gd name="connsiteX30" fmla="*/ 2243682 w 2322527"/>
                <a:gd name="connsiteY30" fmla="*/ 1530168 h 2098014"/>
                <a:gd name="connsiteX31" fmla="*/ 2306744 w 2322527"/>
                <a:gd name="connsiteY31" fmla="*/ 1640527 h 2098014"/>
                <a:gd name="connsiteX32" fmla="*/ 2322510 w 2322527"/>
                <a:gd name="connsiteY32" fmla="*/ 1861244 h 2098014"/>
                <a:gd name="connsiteX33" fmla="*/ 2306744 w 2322527"/>
                <a:gd name="connsiteY33" fmla="*/ 1955837 h 2098014"/>
                <a:gd name="connsiteX34" fmla="*/ 2243682 w 2322527"/>
                <a:gd name="connsiteY34" fmla="*/ 1987368 h 2098014"/>
                <a:gd name="connsiteX35" fmla="*/ 2212151 w 2322527"/>
                <a:gd name="connsiteY35" fmla="*/ 2066196 h 2098014"/>
                <a:gd name="connsiteX36" fmla="*/ 2133324 w 2322527"/>
                <a:gd name="connsiteY36" fmla="*/ 2097727 h 2098014"/>
                <a:gd name="connsiteX37" fmla="*/ 1912605 w 2322527"/>
                <a:gd name="connsiteY37" fmla="*/ 2050430 h 2098014"/>
                <a:gd name="connsiteX38" fmla="*/ 1881075 w 2322527"/>
                <a:gd name="connsiteY38" fmla="*/ 1892775 h 2098014"/>
                <a:gd name="connsiteX39" fmla="*/ 1818013 w 2322527"/>
                <a:gd name="connsiteY39" fmla="*/ 1798182 h 2098014"/>
                <a:gd name="connsiteX40" fmla="*/ 1786482 w 2322527"/>
                <a:gd name="connsiteY40" fmla="*/ 1750885 h 2098014"/>
                <a:gd name="connsiteX41" fmla="*/ 1691889 w 2322527"/>
                <a:gd name="connsiteY41" fmla="*/ 1672058 h 2098014"/>
                <a:gd name="connsiteX42" fmla="*/ 1597296 w 2322527"/>
                <a:gd name="connsiteY42" fmla="*/ 1593230 h 2098014"/>
                <a:gd name="connsiteX43" fmla="*/ 1550000 w 2322527"/>
                <a:gd name="connsiteY43" fmla="*/ 1530168 h 2098014"/>
                <a:gd name="connsiteX44" fmla="*/ 1439641 w 2322527"/>
                <a:gd name="connsiteY44" fmla="*/ 1419809 h 2098014"/>
                <a:gd name="connsiteX45" fmla="*/ 1392344 w 2322527"/>
                <a:gd name="connsiteY45" fmla="*/ 1372513 h 2098014"/>
                <a:gd name="connsiteX46" fmla="*/ 1281986 w 2322527"/>
                <a:gd name="connsiteY46" fmla="*/ 1230623 h 2098014"/>
                <a:gd name="connsiteX47" fmla="*/ 1171627 w 2322527"/>
                <a:gd name="connsiteY47" fmla="*/ 1199092 h 2098014"/>
                <a:gd name="connsiteX48" fmla="*/ 1061269 w 2322527"/>
                <a:gd name="connsiteY48" fmla="*/ 1167561 h 2098014"/>
                <a:gd name="connsiteX49" fmla="*/ 1029738 w 2322527"/>
                <a:gd name="connsiteY49" fmla="*/ 1151796 h 2098014"/>
                <a:gd name="connsiteX50" fmla="*/ 1061269 w 2322527"/>
                <a:gd name="connsiteY50" fmla="*/ 1104499 h 2098014"/>
                <a:gd name="connsiteX51" fmla="*/ 919380 w 2322527"/>
                <a:gd name="connsiteY51" fmla="*/ 978374 h 2098014"/>
                <a:gd name="connsiteX52" fmla="*/ 761724 w 2322527"/>
                <a:gd name="connsiteY52" fmla="*/ 883782 h 2098014"/>
                <a:gd name="connsiteX53" fmla="*/ 651366 w 2322527"/>
                <a:gd name="connsiteY53" fmla="*/ 899548 h 2098014"/>
                <a:gd name="connsiteX54" fmla="*/ 556772 w 2322527"/>
                <a:gd name="connsiteY54" fmla="*/ 899547 h 2098014"/>
                <a:gd name="connsiteX55" fmla="*/ 430648 w 2322527"/>
                <a:gd name="connsiteY55" fmla="*/ 883782 h 2098014"/>
                <a:gd name="connsiteX56" fmla="*/ 351820 w 2322527"/>
                <a:gd name="connsiteY56" fmla="*/ 899547 h 2098014"/>
                <a:gd name="connsiteX57" fmla="*/ 288758 w 2322527"/>
                <a:gd name="connsiteY57" fmla="*/ 1025672 h 2098014"/>
                <a:gd name="connsiteX58" fmla="*/ 209931 w 2322527"/>
                <a:gd name="connsiteY58" fmla="*/ 962609 h 2098014"/>
                <a:gd name="connsiteX59" fmla="*/ 288758 w 2322527"/>
                <a:gd name="connsiteY59" fmla="*/ 978375 h 2098014"/>
                <a:gd name="connsiteX0" fmla="*/ 287791 w 2321560"/>
                <a:gd name="connsiteY0" fmla="*/ 978375 h 2098014"/>
                <a:gd name="connsiteX1" fmla="*/ 287791 w 2321560"/>
                <a:gd name="connsiteY1" fmla="*/ 978375 h 2098014"/>
                <a:gd name="connsiteX2" fmla="*/ 114370 w 2321560"/>
                <a:gd name="connsiteY2" fmla="*/ 962609 h 2098014"/>
                <a:gd name="connsiteX3" fmla="*/ 35543 w 2321560"/>
                <a:gd name="connsiteY3" fmla="*/ 836485 h 2098014"/>
                <a:gd name="connsiteX4" fmla="*/ 4012 w 2321560"/>
                <a:gd name="connsiteY4" fmla="*/ 741892 h 2098014"/>
                <a:gd name="connsiteX5" fmla="*/ 130136 w 2321560"/>
                <a:gd name="connsiteY5" fmla="*/ 584237 h 2098014"/>
                <a:gd name="connsiteX6" fmla="*/ 303556 w 2321560"/>
                <a:gd name="connsiteY6" fmla="*/ 379286 h 2098014"/>
                <a:gd name="connsiteX7" fmla="*/ 224729 w 2321560"/>
                <a:gd name="connsiteY7" fmla="*/ 190099 h 2098014"/>
                <a:gd name="connsiteX8" fmla="*/ 350854 w 2321560"/>
                <a:gd name="connsiteY8" fmla="*/ 79741 h 2098014"/>
                <a:gd name="connsiteX9" fmla="*/ 287791 w 2321560"/>
                <a:gd name="connsiteY9" fmla="*/ 95506 h 2098014"/>
                <a:gd name="connsiteX10" fmla="*/ 413915 w 2321560"/>
                <a:gd name="connsiteY10" fmla="*/ 63975 h 2098014"/>
                <a:gd name="connsiteX11" fmla="*/ 1013005 w 2321560"/>
                <a:gd name="connsiteY11" fmla="*/ 48209 h 2098014"/>
                <a:gd name="connsiteX12" fmla="*/ 1107598 w 2321560"/>
                <a:gd name="connsiteY12" fmla="*/ 79740 h 2098014"/>
                <a:gd name="connsiteX13" fmla="*/ 1202191 w 2321560"/>
                <a:gd name="connsiteY13" fmla="*/ 142803 h 2098014"/>
                <a:gd name="connsiteX14" fmla="*/ 1249488 w 2321560"/>
                <a:gd name="connsiteY14" fmla="*/ 174334 h 2098014"/>
                <a:gd name="connsiteX15" fmla="*/ 1296784 w 2321560"/>
                <a:gd name="connsiteY15" fmla="*/ 284692 h 2098014"/>
                <a:gd name="connsiteX16" fmla="*/ 1344081 w 2321560"/>
                <a:gd name="connsiteY16" fmla="*/ 363520 h 2098014"/>
                <a:gd name="connsiteX17" fmla="*/ 1454439 w 2321560"/>
                <a:gd name="connsiteY17" fmla="*/ 505409 h 2098014"/>
                <a:gd name="connsiteX18" fmla="*/ 1501736 w 2321560"/>
                <a:gd name="connsiteY18" fmla="*/ 568472 h 2098014"/>
                <a:gd name="connsiteX19" fmla="*/ 1564798 w 2321560"/>
                <a:gd name="connsiteY19" fmla="*/ 631534 h 2098014"/>
                <a:gd name="connsiteX20" fmla="*/ 1659391 w 2321560"/>
                <a:gd name="connsiteY20" fmla="*/ 741892 h 2098014"/>
                <a:gd name="connsiteX21" fmla="*/ 1753984 w 2321560"/>
                <a:gd name="connsiteY21" fmla="*/ 804954 h 2098014"/>
                <a:gd name="connsiteX22" fmla="*/ 1801281 w 2321560"/>
                <a:gd name="connsiteY22" fmla="*/ 836485 h 2098014"/>
                <a:gd name="connsiteX23" fmla="*/ 1864343 w 2321560"/>
                <a:gd name="connsiteY23" fmla="*/ 931078 h 2098014"/>
                <a:gd name="connsiteX24" fmla="*/ 1943170 w 2321560"/>
                <a:gd name="connsiteY24" fmla="*/ 1025672 h 2098014"/>
                <a:gd name="connsiteX25" fmla="*/ 1990467 w 2321560"/>
                <a:gd name="connsiteY25" fmla="*/ 1104499 h 2098014"/>
                <a:gd name="connsiteX26" fmla="*/ 2037764 w 2321560"/>
                <a:gd name="connsiteY26" fmla="*/ 1167561 h 2098014"/>
                <a:gd name="connsiteX27" fmla="*/ 2053529 w 2321560"/>
                <a:gd name="connsiteY27" fmla="*/ 1230623 h 2098014"/>
                <a:gd name="connsiteX28" fmla="*/ 2179653 w 2321560"/>
                <a:gd name="connsiteY28" fmla="*/ 1451340 h 2098014"/>
                <a:gd name="connsiteX29" fmla="*/ 2226950 w 2321560"/>
                <a:gd name="connsiteY29" fmla="*/ 1482872 h 2098014"/>
                <a:gd name="connsiteX30" fmla="*/ 2242715 w 2321560"/>
                <a:gd name="connsiteY30" fmla="*/ 1530168 h 2098014"/>
                <a:gd name="connsiteX31" fmla="*/ 2305777 w 2321560"/>
                <a:gd name="connsiteY31" fmla="*/ 1640527 h 2098014"/>
                <a:gd name="connsiteX32" fmla="*/ 2321543 w 2321560"/>
                <a:gd name="connsiteY32" fmla="*/ 1861244 h 2098014"/>
                <a:gd name="connsiteX33" fmla="*/ 2305777 w 2321560"/>
                <a:gd name="connsiteY33" fmla="*/ 1955837 h 2098014"/>
                <a:gd name="connsiteX34" fmla="*/ 2242715 w 2321560"/>
                <a:gd name="connsiteY34" fmla="*/ 1987368 h 2098014"/>
                <a:gd name="connsiteX35" fmla="*/ 2211184 w 2321560"/>
                <a:gd name="connsiteY35" fmla="*/ 2066196 h 2098014"/>
                <a:gd name="connsiteX36" fmla="*/ 2132357 w 2321560"/>
                <a:gd name="connsiteY36" fmla="*/ 2097727 h 2098014"/>
                <a:gd name="connsiteX37" fmla="*/ 1911638 w 2321560"/>
                <a:gd name="connsiteY37" fmla="*/ 2050430 h 2098014"/>
                <a:gd name="connsiteX38" fmla="*/ 1880108 w 2321560"/>
                <a:gd name="connsiteY38" fmla="*/ 1892775 h 2098014"/>
                <a:gd name="connsiteX39" fmla="*/ 1817046 w 2321560"/>
                <a:gd name="connsiteY39" fmla="*/ 1798182 h 2098014"/>
                <a:gd name="connsiteX40" fmla="*/ 1785515 w 2321560"/>
                <a:gd name="connsiteY40" fmla="*/ 1750885 h 2098014"/>
                <a:gd name="connsiteX41" fmla="*/ 1690922 w 2321560"/>
                <a:gd name="connsiteY41" fmla="*/ 1672058 h 2098014"/>
                <a:gd name="connsiteX42" fmla="*/ 1596329 w 2321560"/>
                <a:gd name="connsiteY42" fmla="*/ 1593230 h 2098014"/>
                <a:gd name="connsiteX43" fmla="*/ 1549033 w 2321560"/>
                <a:gd name="connsiteY43" fmla="*/ 1530168 h 2098014"/>
                <a:gd name="connsiteX44" fmla="*/ 1438674 w 2321560"/>
                <a:gd name="connsiteY44" fmla="*/ 1419809 h 2098014"/>
                <a:gd name="connsiteX45" fmla="*/ 1391377 w 2321560"/>
                <a:gd name="connsiteY45" fmla="*/ 1372513 h 2098014"/>
                <a:gd name="connsiteX46" fmla="*/ 1281019 w 2321560"/>
                <a:gd name="connsiteY46" fmla="*/ 1230623 h 2098014"/>
                <a:gd name="connsiteX47" fmla="*/ 1170660 w 2321560"/>
                <a:gd name="connsiteY47" fmla="*/ 1199092 h 2098014"/>
                <a:gd name="connsiteX48" fmla="*/ 1060302 w 2321560"/>
                <a:gd name="connsiteY48" fmla="*/ 1167561 h 2098014"/>
                <a:gd name="connsiteX49" fmla="*/ 1028771 w 2321560"/>
                <a:gd name="connsiteY49" fmla="*/ 1151796 h 2098014"/>
                <a:gd name="connsiteX50" fmla="*/ 1060302 w 2321560"/>
                <a:gd name="connsiteY50" fmla="*/ 1104499 h 2098014"/>
                <a:gd name="connsiteX51" fmla="*/ 918413 w 2321560"/>
                <a:gd name="connsiteY51" fmla="*/ 978374 h 2098014"/>
                <a:gd name="connsiteX52" fmla="*/ 760757 w 2321560"/>
                <a:gd name="connsiteY52" fmla="*/ 883782 h 2098014"/>
                <a:gd name="connsiteX53" fmla="*/ 650399 w 2321560"/>
                <a:gd name="connsiteY53" fmla="*/ 899548 h 2098014"/>
                <a:gd name="connsiteX54" fmla="*/ 555805 w 2321560"/>
                <a:gd name="connsiteY54" fmla="*/ 899547 h 2098014"/>
                <a:gd name="connsiteX55" fmla="*/ 429681 w 2321560"/>
                <a:gd name="connsiteY55" fmla="*/ 883782 h 2098014"/>
                <a:gd name="connsiteX56" fmla="*/ 350853 w 2321560"/>
                <a:gd name="connsiteY56" fmla="*/ 899547 h 2098014"/>
                <a:gd name="connsiteX57" fmla="*/ 287791 w 2321560"/>
                <a:gd name="connsiteY57" fmla="*/ 1025672 h 2098014"/>
                <a:gd name="connsiteX58" fmla="*/ 208964 w 2321560"/>
                <a:gd name="connsiteY58" fmla="*/ 962609 h 2098014"/>
                <a:gd name="connsiteX59" fmla="*/ 287791 w 2321560"/>
                <a:gd name="connsiteY59" fmla="*/ 978375 h 2098014"/>
                <a:gd name="connsiteX0" fmla="*/ 287791 w 2321560"/>
                <a:gd name="connsiteY0" fmla="*/ 978375 h 2098014"/>
                <a:gd name="connsiteX1" fmla="*/ 287791 w 2321560"/>
                <a:gd name="connsiteY1" fmla="*/ 978375 h 2098014"/>
                <a:gd name="connsiteX2" fmla="*/ 114370 w 2321560"/>
                <a:gd name="connsiteY2" fmla="*/ 962609 h 2098014"/>
                <a:gd name="connsiteX3" fmla="*/ 35543 w 2321560"/>
                <a:gd name="connsiteY3" fmla="*/ 836485 h 2098014"/>
                <a:gd name="connsiteX4" fmla="*/ 4012 w 2321560"/>
                <a:gd name="connsiteY4" fmla="*/ 741892 h 2098014"/>
                <a:gd name="connsiteX5" fmla="*/ 130136 w 2321560"/>
                <a:gd name="connsiteY5" fmla="*/ 584237 h 2098014"/>
                <a:gd name="connsiteX6" fmla="*/ 303556 w 2321560"/>
                <a:gd name="connsiteY6" fmla="*/ 473879 h 2098014"/>
                <a:gd name="connsiteX7" fmla="*/ 224729 w 2321560"/>
                <a:gd name="connsiteY7" fmla="*/ 190099 h 2098014"/>
                <a:gd name="connsiteX8" fmla="*/ 350854 w 2321560"/>
                <a:gd name="connsiteY8" fmla="*/ 79741 h 2098014"/>
                <a:gd name="connsiteX9" fmla="*/ 287791 w 2321560"/>
                <a:gd name="connsiteY9" fmla="*/ 95506 h 2098014"/>
                <a:gd name="connsiteX10" fmla="*/ 413915 w 2321560"/>
                <a:gd name="connsiteY10" fmla="*/ 63975 h 2098014"/>
                <a:gd name="connsiteX11" fmla="*/ 1013005 w 2321560"/>
                <a:gd name="connsiteY11" fmla="*/ 48209 h 2098014"/>
                <a:gd name="connsiteX12" fmla="*/ 1107598 w 2321560"/>
                <a:gd name="connsiteY12" fmla="*/ 79740 h 2098014"/>
                <a:gd name="connsiteX13" fmla="*/ 1202191 w 2321560"/>
                <a:gd name="connsiteY13" fmla="*/ 142803 h 2098014"/>
                <a:gd name="connsiteX14" fmla="*/ 1249488 w 2321560"/>
                <a:gd name="connsiteY14" fmla="*/ 174334 h 2098014"/>
                <a:gd name="connsiteX15" fmla="*/ 1296784 w 2321560"/>
                <a:gd name="connsiteY15" fmla="*/ 284692 h 2098014"/>
                <a:gd name="connsiteX16" fmla="*/ 1344081 w 2321560"/>
                <a:gd name="connsiteY16" fmla="*/ 363520 h 2098014"/>
                <a:gd name="connsiteX17" fmla="*/ 1454439 w 2321560"/>
                <a:gd name="connsiteY17" fmla="*/ 505409 h 2098014"/>
                <a:gd name="connsiteX18" fmla="*/ 1501736 w 2321560"/>
                <a:gd name="connsiteY18" fmla="*/ 568472 h 2098014"/>
                <a:gd name="connsiteX19" fmla="*/ 1564798 w 2321560"/>
                <a:gd name="connsiteY19" fmla="*/ 631534 h 2098014"/>
                <a:gd name="connsiteX20" fmla="*/ 1659391 w 2321560"/>
                <a:gd name="connsiteY20" fmla="*/ 741892 h 2098014"/>
                <a:gd name="connsiteX21" fmla="*/ 1753984 w 2321560"/>
                <a:gd name="connsiteY21" fmla="*/ 804954 h 2098014"/>
                <a:gd name="connsiteX22" fmla="*/ 1801281 w 2321560"/>
                <a:gd name="connsiteY22" fmla="*/ 836485 h 2098014"/>
                <a:gd name="connsiteX23" fmla="*/ 1864343 w 2321560"/>
                <a:gd name="connsiteY23" fmla="*/ 931078 h 2098014"/>
                <a:gd name="connsiteX24" fmla="*/ 1943170 w 2321560"/>
                <a:gd name="connsiteY24" fmla="*/ 1025672 h 2098014"/>
                <a:gd name="connsiteX25" fmla="*/ 1990467 w 2321560"/>
                <a:gd name="connsiteY25" fmla="*/ 1104499 h 2098014"/>
                <a:gd name="connsiteX26" fmla="*/ 2037764 w 2321560"/>
                <a:gd name="connsiteY26" fmla="*/ 1167561 h 2098014"/>
                <a:gd name="connsiteX27" fmla="*/ 2053529 w 2321560"/>
                <a:gd name="connsiteY27" fmla="*/ 1230623 h 2098014"/>
                <a:gd name="connsiteX28" fmla="*/ 2179653 w 2321560"/>
                <a:gd name="connsiteY28" fmla="*/ 1451340 h 2098014"/>
                <a:gd name="connsiteX29" fmla="*/ 2226950 w 2321560"/>
                <a:gd name="connsiteY29" fmla="*/ 1482872 h 2098014"/>
                <a:gd name="connsiteX30" fmla="*/ 2242715 w 2321560"/>
                <a:gd name="connsiteY30" fmla="*/ 1530168 h 2098014"/>
                <a:gd name="connsiteX31" fmla="*/ 2305777 w 2321560"/>
                <a:gd name="connsiteY31" fmla="*/ 1640527 h 2098014"/>
                <a:gd name="connsiteX32" fmla="*/ 2321543 w 2321560"/>
                <a:gd name="connsiteY32" fmla="*/ 1861244 h 2098014"/>
                <a:gd name="connsiteX33" fmla="*/ 2305777 w 2321560"/>
                <a:gd name="connsiteY33" fmla="*/ 1955837 h 2098014"/>
                <a:gd name="connsiteX34" fmla="*/ 2242715 w 2321560"/>
                <a:gd name="connsiteY34" fmla="*/ 1987368 h 2098014"/>
                <a:gd name="connsiteX35" fmla="*/ 2211184 w 2321560"/>
                <a:gd name="connsiteY35" fmla="*/ 2066196 h 2098014"/>
                <a:gd name="connsiteX36" fmla="*/ 2132357 w 2321560"/>
                <a:gd name="connsiteY36" fmla="*/ 2097727 h 2098014"/>
                <a:gd name="connsiteX37" fmla="*/ 1911638 w 2321560"/>
                <a:gd name="connsiteY37" fmla="*/ 2050430 h 2098014"/>
                <a:gd name="connsiteX38" fmla="*/ 1880108 w 2321560"/>
                <a:gd name="connsiteY38" fmla="*/ 1892775 h 2098014"/>
                <a:gd name="connsiteX39" fmla="*/ 1817046 w 2321560"/>
                <a:gd name="connsiteY39" fmla="*/ 1798182 h 2098014"/>
                <a:gd name="connsiteX40" fmla="*/ 1785515 w 2321560"/>
                <a:gd name="connsiteY40" fmla="*/ 1750885 h 2098014"/>
                <a:gd name="connsiteX41" fmla="*/ 1690922 w 2321560"/>
                <a:gd name="connsiteY41" fmla="*/ 1672058 h 2098014"/>
                <a:gd name="connsiteX42" fmla="*/ 1596329 w 2321560"/>
                <a:gd name="connsiteY42" fmla="*/ 1593230 h 2098014"/>
                <a:gd name="connsiteX43" fmla="*/ 1549033 w 2321560"/>
                <a:gd name="connsiteY43" fmla="*/ 1530168 h 2098014"/>
                <a:gd name="connsiteX44" fmla="*/ 1438674 w 2321560"/>
                <a:gd name="connsiteY44" fmla="*/ 1419809 h 2098014"/>
                <a:gd name="connsiteX45" fmla="*/ 1391377 w 2321560"/>
                <a:gd name="connsiteY45" fmla="*/ 1372513 h 2098014"/>
                <a:gd name="connsiteX46" fmla="*/ 1281019 w 2321560"/>
                <a:gd name="connsiteY46" fmla="*/ 1230623 h 2098014"/>
                <a:gd name="connsiteX47" fmla="*/ 1170660 w 2321560"/>
                <a:gd name="connsiteY47" fmla="*/ 1199092 h 2098014"/>
                <a:gd name="connsiteX48" fmla="*/ 1060302 w 2321560"/>
                <a:gd name="connsiteY48" fmla="*/ 1167561 h 2098014"/>
                <a:gd name="connsiteX49" fmla="*/ 1028771 w 2321560"/>
                <a:gd name="connsiteY49" fmla="*/ 1151796 h 2098014"/>
                <a:gd name="connsiteX50" fmla="*/ 1060302 w 2321560"/>
                <a:gd name="connsiteY50" fmla="*/ 1104499 h 2098014"/>
                <a:gd name="connsiteX51" fmla="*/ 918413 w 2321560"/>
                <a:gd name="connsiteY51" fmla="*/ 978374 h 2098014"/>
                <a:gd name="connsiteX52" fmla="*/ 760757 w 2321560"/>
                <a:gd name="connsiteY52" fmla="*/ 883782 h 2098014"/>
                <a:gd name="connsiteX53" fmla="*/ 650399 w 2321560"/>
                <a:gd name="connsiteY53" fmla="*/ 899548 h 2098014"/>
                <a:gd name="connsiteX54" fmla="*/ 555805 w 2321560"/>
                <a:gd name="connsiteY54" fmla="*/ 899547 h 2098014"/>
                <a:gd name="connsiteX55" fmla="*/ 429681 w 2321560"/>
                <a:gd name="connsiteY55" fmla="*/ 883782 h 2098014"/>
                <a:gd name="connsiteX56" fmla="*/ 350853 w 2321560"/>
                <a:gd name="connsiteY56" fmla="*/ 899547 h 2098014"/>
                <a:gd name="connsiteX57" fmla="*/ 287791 w 2321560"/>
                <a:gd name="connsiteY57" fmla="*/ 1025672 h 2098014"/>
                <a:gd name="connsiteX58" fmla="*/ 208964 w 2321560"/>
                <a:gd name="connsiteY58" fmla="*/ 962609 h 2098014"/>
                <a:gd name="connsiteX59" fmla="*/ 287791 w 2321560"/>
                <a:gd name="connsiteY59" fmla="*/ 978375 h 2098014"/>
                <a:gd name="connsiteX0" fmla="*/ 285194 w 2318963"/>
                <a:gd name="connsiteY0" fmla="*/ 978375 h 2098014"/>
                <a:gd name="connsiteX1" fmla="*/ 285194 w 2318963"/>
                <a:gd name="connsiteY1" fmla="*/ 978375 h 2098014"/>
                <a:gd name="connsiteX2" fmla="*/ 111773 w 2318963"/>
                <a:gd name="connsiteY2" fmla="*/ 962609 h 2098014"/>
                <a:gd name="connsiteX3" fmla="*/ 32946 w 2318963"/>
                <a:gd name="connsiteY3" fmla="*/ 836485 h 2098014"/>
                <a:gd name="connsiteX4" fmla="*/ 1415 w 2318963"/>
                <a:gd name="connsiteY4" fmla="*/ 741892 h 2098014"/>
                <a:gd name="connsiteX5" fmla="*/ 80242 w 2318963"/>
                <a:gd name="connsiteY5" fmla="*/ 584237 h 2098014"/>
                <a:gd name="connsiteX6" fmla="*/ 300959 w 2318963"/>
                <a:gd name="connsiteY6" fmla="*/ 473879 h 2098014"/>
                <a:gd name="connsiteX7" fmla="*/ 222132 w 2318963"/>
                <a:gd name="connsiteY7" fmla="*/ 190099 h 2098014"/>
                <a:gd name="connsiteX8" fmla="*/ 348257 w 2318963"/>
                <a:gd name="connsiteY8" fmla="*/ 79741 h 2098014"/>
                <a:gd name="connsiteX9" fmla="*/ 285194 w 2318963"/>
                <a:gd name="connsiteY9" fmla="*/ 95506 h 2098014"/>
                <a:gd name="connsiteX10" fmla="*/ 411318 w 2318963"/>
                <a:gd name="connsiteY10" fmla="*/ 63975 h 2098014"/>
                <a:gd name="connsiteX11" fmla="*/ 1010408 w 2318963"/>
                <a:gd name="connsiteY11" fmla="*/ 48209 h 2098014"/>
                <a:gd name="connsiteX12" fmla="*/ 1105001 w 2318963"/>
                <a:gd name="connsiteY12" fmla="*/ 79740 h 2098014"/>
                <a:gd name="connsiteX13" fmla="*/ 1199594 w 2318963"/>
                <a:gd name="connsiteY13" fmla="*/ 142803 h 2098014"/>
                <a:gd name="connsiteX14" fmla="*/ 1246891 w 2318963"/>
                <a:gd name="connsiteY14" fmla="*/ 174334 h 2098014"/>
                <a:gd name="connsiteX15" fmla="*/ 1294187 w 2318963"/>
                <a:gd name="connsiteY15" fmla="*/ 284692 h 2098014"/>
                <a:gd name="connsiteX16" fmla="*/ 1341484 w 2318963"/>
                <a:gd name="connsiteY16" fmla="*/ 363520 h 2098014"/>
                <a:gd name="connsiteX17" fmla="*/ 1451842 w 2318963"/>
                <a:gd name="connsiteY17" fmla="*/ 505409 h 2098014"/>
                <a:gd name="connsiteX18" fmla="*/ 1499139 w 2318963"/>
                <a:gd name="connsiteY18" fmla="*/ 568472 h 2098014"/>
                <a:gd name="connsiteX19" fmla="*/ 1562201 w 2318963"/>
                <a:gd name="connsiteY19" fmla="*/ 631534 h 2098014"/>
                <a:gd name="connsiteX20" fmla="*/ 1656794 w 2318963"/>
                <a:gd name="connsiteY20" fmla="*/ 741892 h 2098014"/>
                <a:gd name="connsiteX21" fmla="*/ 1751387 w 2318963"/>
                <a:gd name="connsiteY21" fmla="*/ 804954 h 2098014"/>
                <a:gd name="connsiteX22" fmla="*/ 1798684 w 2318963"/>
                <a:gd name="connsiteY22" fmla="*/ 836485 h 2098014"/>
                <a:gd name="connsiteX23" fmla="*/ 1861746 w 2318963"/>
                <a:gd name="connsiteY23" fmla="*/ 931078 h 2098014"/>
                <a:gd name="connsiteX24" fmla="*/ 1940573 w 2318963"/>
                <a:gd name="connsiteY24" fmla="*/ 1025672 h 2098014"/>
                <a:gd name="connsiteX25" fmla="*/ 1987870 w 2318963"/>
                <a:gd name="connsiteY25" fmla="*/ 1104499 h 2098014"/>
                <a:gd name="connsiteX26" fmla="*/ 2035167 w 2318963"/>
                <a:gd name="connsiteY26" fmla="*/ 1167561 h 2098014"/>
                <a:gd name="connsiteX27" fmla="*/ 2050932 w 2318963"/>
                <a:gd name="connsiteY27" fmla="*/ 1230623 h 2098014"/>
                <a:gd name="connsiteX28" fmla="*/ 2177056 w 2318963"/>
                <a:gd name="connsiteY28" fmla="*/ 1451340 h 2098014"/>
                <a:gd name="connsiteX29" fmla="*/ 2224353 w 2318963"/>
                <a:gd name="connsiteY29" fmla="*/ 1482872 h 2098014"/>
                <a:gd name="connsiteX30" fmla="*/ 2240118 w 2318963"/>
                <a:gd name="connsiteY30" fmla="*/ 1530168 h 2098014"/>
                <a:gd name="connsiteX31" fmla="*/ 2303180 w 2318963"/>
                <a:gd name="connsiteY31" fmla="*/ 1640527 h 2098014"/>
                <a:gd name="connsiteX32" fmla="*/ 2318946 w 2318963"/>
                <a:gd name="connsiteY32" fmla="*/ 1861244 h 2098014"/>
                <a:gd name="connsiteX33" fmla="*/ 2303180 w 2318963"/>
                <a:gd name="connsiteY33" fmla="*/ 1955837 h 2098014"/>
                <a:gd name="connsiteX34" fmla="*/ 2240118 w 2318963"/>
                <a:gd name="connsiteY34" fmla="*/ 1987368 h 2098014"/>
                <a:gd name="connsiteX35" fmla="*/ 2208587 w 2318963"/>
                <a:gd name="connsiteY35" fmla="*/ 2066196 h 2098014"/>
                <a:gd name="connsiteX36" fmla="*/ 2129760 w 2318963"/>
                <a:gd name="connsiteY36" fmla="*/ 2097727 h 2098014"/>
                <a:gd name="connsiteX37" fmla="*/ 1909041 w 2318963"/>
                <a:gd name="connsiteY37" fmla="*/ 2050430 h 2098014"/>
                <a:gd name="connsiteX38" fmla="*/ 1877511 w 2318963"/>
                <a:gd name="connsiteY38" fmla="*/ 1892775 h 2098014"/>
                <a:gd name="connsiteX39" fmla="*/ 1814449 w 2318963"/>
                <a:gd name="connsiteY39" fmla="*/ 1798182 h 2098014"/>
                <a:gd name="connsiteX40" fmla="*/ 1782918 w 2318963"/>
                <a:gd name="connsiteY40" fmla="*/ 1750885 h 2098014"/>
                <a:gd name="connsiteX41" fmla="*/ 1688325 w 2318963"/>
                <a:gd name="connsiteY41" fmla="*/ 1672058 h 2098014"/>
                <a:gd name="connsiteX42" fmla="*/ 1593732 w 2318963"/>
                <a:gd name="connsiteY42" fmla="*/ 1593230 h 2098014"/>
                <a:gd name="connsiteX43" fmla="*/ 1546436 w 2318963"/>
                <a:gd name="connsiteY43" fmla="*/ 1530168 h 2098014"/>
                <a:gd name="connsiteX44" fmla="*/ 1436077 w 2318963"/>
                <a:gd name="connsiteY44" fmla="*/ 1419809 h 2098014"/>
                <a:gd name="connsiteX45" fmla="*/ 1388780 w 2318963"/>
                <a:gd name="connsiteY45" fmla="*/ 1372513 h 2098014"/>
                <a:gd name="connsiteX46" fmla="*/ 1278422 w 2318963"/>
                <a:gd name="connsiteY46" fmla="*/ 1230623 h 2098014"/>
                <a:gd name="connsiteX47" fmla="*/ 1168063 w 2318963"/>
                <a:gd name="connsiteY47" fmla="*/ 1199092 h 2098014"/>
                <a:gd name="connsiteX48" fmla="*/ 1057705 w 2318963"/>
                <a:gd name="connsiteY48" fmla="*/ 1167561 h 2098014"/>
                <a:gd name="connsiteX49" fmla="*/ 1026174 w 2318963"/>
                <a:gd name="connsiteY49" fmla="*/ 1151796 h 2098014"/>
                <a:gd name="connsiteX50" fmla="*/ 1057705 w 2318963"/>
                <a:gd name="connsiteY50" fmla="*/ 1104499 h 2098014"/>
                <a:gd name="connsiteX51" fmla="*/ 915816 w 2318963"/>
                <a:gd name="connsiteY51" fmla="*/ 978374 h 2098014"/>
                <a:gd name="connsiteX52" fmla="*/ 758160 w 2318963"/>
                <a:gd name="connsiteY52" fmla="*/ 883782 h 2098014"/>
                <a:gd name="connsiteX53" fmla="*/ 647802 w 2318963"/>
                <a:gd name="connsiteY53" fmla="*/ 899548 h 2098014"/>
                <a:gd name="connsiteX54" fmla="*/ 553208 w 2318963"/>
                <a:gd name="connsiteY54" fmla="*/ 899547 h 2098014"/>
                <a:gd name="connsiteX55" fmla="*/ 427084 w 2318963"/>
                <a:gd name="connsiteY55" fmla="*/ 883782 h 2098014"/>
                <a:gd name="connsiteX56" fmla="*/ 348256 w 2318963"/>
                <a:gd name="connsiteY56" fmla="*/ 899547 h 2098014"/>
                <a:gd name="connsiteX57" fmla="*/ 285194 w 2318963"/>
                <a:gd name="connsiteY57" fmla="*/ 1025672 h 2098014"/>
                <a:gd name="connsiteX58" fmla="*/ 206367 w 2318963"/>
                <a:gd name="connsiteY58" fmla="*/ 962609 h 2098014"/>
                <a:gd name="connsiteX59" fmla="*/ 285194 w 2318963"/>
                <a:gd name="connsiteY59" fmla="*/ 978375 h 2098014"/>
                <a:gd name="connsiteX0" fmla="*/ 285194 w 2318963"/>
                <a:gd name="connsiteY0" fmla="*/ 978375 h 2098014"/>
                <a:gd name="connsiteX1" fmla="*/ 285194 w 2318963"/>
                <a:gd name="connsiteY1" fmla="*/ 978375 h 2098014"/>
                <a:gd name="connsiteX2" fmla="*/ 111773 w 2318963"/>
                <a:gd name="connsiteY2" fmla="*/ 962609 h 2098014"/>
                <a:gd name="connsiteX3" fmla="*/ 32946 w 2318963"/>
                <a:gd name="connsiteY3" fmla="*/ 836485 h 2098014"/>
                <a:gd name="connsiteX4" fmla="*/ 1415 w 2318963"/>
                <a:gd name="connsiteY4" fmla="*/ 741892 h 2098014"/>
                <a:gd name="connsiteX5" fmla="*/ 80242 w 2318963"/>
                <a:gd name="connsiteY5" fmla="*/ 584237 h 2098014"/>
                <a:gd name="connsiteX6" fmla="*/ 253662 w 2318963"/>
                <a:gd name="connsiteY6" fmla="*/ 458114 h 2098014"/>
                <a:gd name="connsiteX7" fmla="*/ 222132 w 2318963"/>
                <a:gd name="connsiteY7" fmla="*/ 190099 h 2098014"/>
                <a:gd name="connsiteX8" fmla="*/ 348257 w 2318963"/>
                <a:gd name="connsiteY8" fmla="*/ 79741 h 2098014"/>
                <a:gd name="connsiteX9" fmla="*/ 285194 w 2318963"/>
                <a:gd name="connsiteY9" fmla="*/ 95506 h 2098014"/>
                <a:gd name="connsiteX10" fmla="*/ 411318 w 2318963"/>
                <a:gd name="connsiteY10" fmla="*/ 63975 h 2098014"/>
                <a:gd name="connsiteX11" fmla="*/ 1010408 w 2318963"/>
                <a:gd name="connsiteY11" fmla="*/ 48209 h 2098014"/>
                <a:gd name="connsiteX12" fmla="*/ 1105001 w 2318963"/>
                <a:gd name="connsiteY12" fmla="*/ 79740 h 2098014"/>
                <a:gd name="connsiteX13" fmla="*/ 1199594 w 2318963"/>
                <a:gd name="connsiteY13" fmla="*/ 142803 h 2098014"/>
                <a:gd name="connsiteX14" fmla="*/ 1246891 w 2318963"/>
                <a:gd name="connsiteY14" fmla="*/ 174334 h 2098014"/>
                <a:gd name="connsiteX15" fmla="*/ 1294187 w 2318963"/>
                <a:gd name="connsiteY15" fmla="*/ 284692 h 2098014"/>
                <a:gd name="connsiteX16" fmla="*/ 1341484 w 2318963"/>
                <a:gd name="connsiteY16" fmla="*/ 363520 h 2098014"/>
                <a:gd name="connsiteX17" fmla="*/ 1451842 w 2318963"/>
                <a:gd name="connsiteY17" fmla="*/ 505409 h 2098014"/>
                <a:gd name="connsiteX18" fmla="*/ 1499139 w 2318963"/>
                <a:gd name="connsiteY18" fmla="*/ 568472 h 2098014"/>
                <a:gd name="connsiteX19" fmla="*/ 1562201 w 2318963"/>
                <a:gd name="connsiteY19" fmla="*/ 631534 h 2098014"/>
                <a:gd name="connsiteX20" fmla="*/ 1656794 w 2318963"/>
                <a:gd name="connsiteY20" fmla="*/ 741892 h 2098014"/>
                <a:gd name="connsiteX21" fmla="*/ 1751387 w 2318963"/>
                <a:gd name="connsiteY21" fmla="*/ 804954 h 2098014"/>
                <a:gd name="connsiteX22" fmla="*/ 1798684 w 2318963"/>
                <a:gd name="connsiteY22" fmla="*/ 836485 h 2098014"/>
                <a:gd name="connsiteX23" fmla="*/ 1861746 w 2318963"/>
                <a:gd name="connsiteY23" fmla="*/ 931078 h 2098014"/>
                <a:gd name="connsiteX24" fmla="*/ 1940573 w 2318963"/>
                <a:gd name="connsiteY24" fmla="*/ 1025672 h 2098014"/>
                <a:gd name="connsiteX25" fmla="*/ 1987870 w 2318963"/>
                <a:gd name="connsiteY25" fmla="*/ 1104499 h 2098014"/>
                <a:gd name="connsiteX26" fmla="*/ 2035167 w 2318963"/>
                <a:gd name="connsiteY26" fmla="*/ 1167561 h 2098014"/>
                <a:gd name="connsiteX27" fmla="*/ 2050932 w 2318963"/>
                <a:gd name="connsiteY27" fmla="*/ 1230623 h 2098014"/>
                <a:gd name="connsiteX28" fmla="*/ 2177056 w 2318963"/>
                <a:gd name="connsiteY28" fmla="*/ 1451340 h 2098014"/>
                <a:gd name="connsiteX29" fmla="*/ 2224353 w 2318963"/>
                <a:gd name="connsiteY29" fmla="*/ 1482872 h 2098014"/>
                <a:gd name="connsiteX30" fmla="*/ 2240118 w 2318963"/>
                <a:gd name="connsiteY30" fmla="*/ 1530168 h 2098014"/>
                <a:gd name="connsiteX31" fmla="*/ 2303180 w 2318963"/>
                <a:gd name="connsiteY31" fmla="*/ 1640527 h 2098014"/>
                <a:gd name="connsiteX32" fmla="*/ 2318946 w 2318963"/>
                <a:gd name="connsiteY32" fmla="*/ 1861244 h 2098014"/>
                <a:gd name="connsiteX33" fmla="*/ 2303180 w 2318963"/>
                <a:gd name="connsiteY33" fmla="*/ 1955837 h 2098014"/>
                <a:gd name="connsiteX34" fmla="*/ 2240118 w 2318963"/>
                <a:gd name="connsiteY34" fmla="*/ 1987368 h 2098014"/>
                <a:gd name="connsiteX35" fmla="*/ 2208587 w 2318963"/>
                <a:gd name="connsiteY35" fmla="*/ 2066196 h 2098014"/>
                <a:gd name="connsiteX36" fmla="*/ 2129760 w 2318963"/>
                <a:gd name="connsiteY36" fmla="*/ 2097727 h 2098014"/>
                <a:gd name="connsiteX37" fmla="*/ 1909041 w 2318963"/>
                <a:gd name="connsiteY37" fmla="*/ 2050430 h 2098014"/>
                <a:gd name="connsiteX38" fmla="*/ 1877511 w 2318963"/>
                <a:gd name="connsiteY38" fmla="*/ 1892775 h 2098014"/>
                <a:gd name="connsiteX39" fmla="*/ 1814449 w 2318963"/>
                <a:gd name="connsiteY39" fmla="*/ 1798182 h 2098014"/>
                <a:gd name="connsiteX40" fmla="*/ 1782918 w 2318963"/>
                <a:gd name="connsiteY40" fmla="*/ 1750885 h 2098014"/>
                <a:gd name="connsiteX41" fmla="*/ 1688325 w 2318963"/>
                <a:gd name="connsiteY41" fmla="*/ 1672058 h 2098014"/>
                <a:gd name="connsiteX42" fmla="*/ 1593732 w 2318963"/>
                <a:gd name="connsiteY42" fmla="*/ 1593230 h 2098014"/>
                <a:gd name="connsiteX43" fmla="*/ 1546436 w 2318963"/>
                <a:gd name="connsiteY43" fmla="*/ 1530168 h 2098014"/>
                <a:gd name="connsiteX44" fmla="*/ 1436077 w 2318963"/>
                <a:gd name="connsiteY44" fmla="*/ 1419809 h 2098014"/>
                <a:gd name="connsiteX45" fmla="*/ 1388780 w 2318963"/>
                <a:gd name="connsiteY45" fmla="*/ 1372513 h 2098014"/>
                <a:gd name="connsiteX46" fmla="*/ 1278422 w 2318963"/>
                <a:gd name="connsiteY46" fmla="*/ 1230623 h 2098014"/>
                <a:gd name="connsiteX47" fmla="*/ 1168063 w 2318963"/>
                <a:gd name="connsiteY47" fmla="*/ 1199092 h 2098014"/>
                <a:gd name="connsiteX48" fmla="*/ 1057705 w 2318963"/>
                <a:gd name="connsiteY48" fmla="*/ 1167561 h 2098014"/>
                <a:gd name="connsiteX49" fmla="*/ 1026174 w 2318963"/>
                <a:gd name="connsiteY49" fmla="*/ 1151796 h 2098014"/>
                <a:gd name="connsiteX50" fmla="*/ 1057705 w 2318963"/>
                <a:gd name="connsiteY50" fmla="*/ 1104499 h 2098014"/>
                <a:gd name="connsiteX51" fmla="*/ 915816 w 2318963"/>
                <a:gd name="connsiteY51" fmla="*/ 978374 h 2098014"/>
                <a:gd name="connsiteX52" fmla="*/ 758160 w 2318963"/>
                <a:gd name="connsiteY52" fmla="*/ 883782 h 2098014"/>
                <a:gd name="connsiteX53" fmla="*/ 647802 w 2318963"/>
                <a:gd name="connsiteY53" fmla="*/ 899548 h 2098014"/>
                <a:gd name="connsiteX54" fmla="*/ 553208 w 2318963"/>
                <a:gd name="connsiteY54" fmla="*/ 899547 h 2098014"/>
                <a:gd name="connsiteX55" fmla="*/ 427084 w 2318963"/>
                <a:gd name="connsiteY55" fmla="*/ 883782 h 2098014"/>
                <a:gd name="connsiteX56" fmla="*/ 348256 w 2318963"/>
                <a:gd name="connsiteY56" fmla="*/ 899547 h 2098014"/>
                <a:gd name="connsiteX57" fmla="*/ 285194 w 2318963"/>
                <a:gd name="connsiteY57" fmla="*/ 1025672 h 2098014"/>
                <a:gd name="connsiteX58" fmla="*/ 206367 w 2318963"/>
                <a:gd name="connsiteY58" fmla="*/ 962609 h 2098014"/>
                <a:gd name="connsiteX59" fmla="*/ 285194 w 2318963"/>
                <a:gd name="connsiteY59" fmla="*/ 978375 h 2098014"/>
                <a:gd name="connsiteX0" fmla="*/ 285194 w 2318963"/>
                <a:gd name="connsiteY0" fmla="*/ 978375 h 2098014"/>
                <a:gd name="connsiteX1" fmla="*/ 285194 w 2318963"/>
                <a:gd name="connsiteY1" fmla="*/ 978375 h 2098014"/>
                <a:gd name="connsiteX2" fmla="*/ 111773 w 2318963"/>
                <a:gd name="connsiteY2" fmla="*/ 962609 h 2098014"/>
                <a:gd name="connsiteX3" fmla="*/ 32946 w 2318963"/>
                <a:gd name="connsiteY3" fmla="*/ 836485 h 2098014"/>
                <a:gd name="connsiteX4" fmla="*/ 1415 w 2318963"/>
                <a:gd name="connsiteY4" fmla="*/ 741892 h 2098014"/>
                <a:gd name="connsiteX5" fmla="*/ 80242 w 2318963"/>
                <a:gd name="connsiteY5" fmla="*/ 584237 h 2098014"/>
                <a:gd name="connsiteX6" fmla="*/ 253662 w 2318963"/>
                <a:gd name="connsiteY6" fmla="*/ 458114 h 2098014"/>
                <a:gd name="connsiteX7" fmla="*/ 474380 w 2318963"/>
                <a:gd name="connsiteY7" fmla="*/ 426582 h 2098014"/>
                <a:gd name="connsiteX8" fmla="*/ 348257 w 2318963"/>
                <a:gd name="connsiteY8" fmla="*/ 79741 h 2098014"/>
                <a:gd name="connsiteX9" fmla="*/ 285194 w 2318963"/>
                <a:gd name="connsiteY9" fmla="*/ 95506 h 2098014"/>
                <a:gd name="connsiteX10" fmla="*/ 411318 w 2318963"/>
                <a:gd name="connsiteY10" fmla="*/ 63975 h 2098014"/>
                <a:gd name="connsiteX11" fmla="*/ 1010408 w 2318963"/>
                <a:gd name="connsiteY11" fmla="*/ 48209 h 2098014"/>
                <a:gd name="connsiteX12" fmla="*/ 1105001 w 2318963"/>
                <a:gd name="connsiteY12" fmla="*/ 79740 h 2098014"/>
                <a:gd name="connsiteX13" fmla="*/ 1199594 w 2318963"/>
                <a:gd name="connsiteY13" fmla="*/ 142803 h 2098014"/>
                <a:gd name="connsiteX14" fmla="*/ 1246891 w 2318963"/>
                <a:gd name="connsiteY14" fmla="*/ 174334 h 2098014"/>
                <a:gd name="connsiteX15" fmla="*/ 1294187 w 2318963"/>
                <a:gd name="connsiteY15" fmla="*/ 284692 h 2098014"/>
                <a:gd name="connsiteX16" fmla="*/ 1341484 w 2318963"/>
                <a:gd name="connsiteY16" fmla="*/ 363520 h 2098014"/>
                <a:gd name="connsiteX17" fmla="*/ 1451842 w 2318963"/>
                <a:gd name="connsiteY17" fmla="*/ 505409 h 2098014"/>
                <a:gd name="connsiteX18" fmla="*/ 1499139 w 2318963"/>
                <a:gd name="connsiteY18" fmla="*/ 568472 h 2098014"/>
                <a:gd name="connsiteX19" fmla="*/ 1562201 w 2318963"/>
                <a:gd name="connsiteY19" fmla="*/ 631534 h 2098014"/>
                <a:gd name="connsiteX20" fmla="*/ 1656794 w 2318963"/>
                <a:gd name="connsiteY20" fmla="*/ 741892 h 2098014"/>
                <a:gd name="connsiteX21" fmla="*/ 1751387 w 2318963"/>
                <a:gd name="connsiteY21" fmla="*/ 804954 h 2098014"/>
                <a:gd name="connsiteX22" fmla="*/ 1798684 w 2318963"/>
                <a:gd name="connsiteY22" fmla="*/ 836485 h 2098014"/>
                <a:gd name="connsiteX23" fmla="*/ 1861746 w 2318963"/>
                <a:gd name="connsiteY23" fmla="*/ 931078 h 2098014"/>
                <a:gd name="connsiteX24" fmla="*/ 1940573 w 2318963"/>
                <a:gd name="connsiteY24" fmla="*/ 1025672 h 2098014"/>
                <a:gd name="connsiteX25" fmla="*/ 1987870 w 2318963"/>
                <a:gd name="connsiteY25" fmla="*/ 1104499 h 2098014"/>
                <a:gd name="connsiteX26" fmla="*/ 2035167 w 2318963"/>
                <a:gd name="connsiteY26" fmla="*/ 1167561 h 2098014"/>
                <a:gd name="connsiteX27" fmla="*/ 2050932 w 2318963"/>
                <a:gd name="connsiteY27" fmla="*/ 1230623 h 2098014"/>
                <a:gd name="connsiteX28" fmla="*/ 2177056 w 2318963"/>
                <a:gd name="connsiteY28" fmla="*/ 1451340 h 2098014"/>
                <a:gd name="connsiteX29" fmla="*/ 2224353 w 2318963"/>
                <a:gd name="connsiteY29" fmla="*/ 1482872 h 2098014"/>
                <a:gd name="connsiteX30" fmla="*/ 2240118 w 2318963"/>
                <a:gd name="connsiteY30" fmla="*/ 1530168 h 2098014"/>
                <a:gd name="connsiteX31" fmla="*/ 2303180 w 2318963"/>
                <a:gd name="connsiteY31" fmla="*/ 1640527 h 2098014"/>
                <a:gd name="connsiteX32" fmla="*/ 2318946 w 2318963"/>
                <a:gd name="connsiteY32" fmla="*/ 1861244 h 2098014"/>
                <a:gd name="connsiteX33" fmla="*/ 2303180 w 2318963"/>
                <a:gd name="connsiteY33" fmla="*/ 1955837 h 2098014"/>
                <a:gd name="connsiteX34" fmla="*/ 2240118 w 2318963"/>
                <a:gd name="connsiteY34" fmla="*/ 1987368 h 2098014"/>
                <a:gd name="connsiteX35" fmla="*/ 2208587 w 2318963"/>
                <a:gd name="connsiteY35" fmla="*/ 2066196 h 2098014"/>
                <a:gd name="connsiteX36" fmla="*/ 2129760 w 2318963"/>
                <a:gd name="connsiteY36" fmla="*/ 2097727 h 2098014"/>
                <a:gd name="connsiteX37" fmla="*/ 1909041 w 2318963"/>
                <a:gd name="connsiteY37" fmla="*/ 2050430 h 2098014"/>
                <a:gd name="connsiteX38" fmla="*/ 1877511 w 2318963"/>
                <a:gd name="connsiteY38" fmla="*/ 1892775 h 2098014"/>
                <a:gd name="connsiteX39" fmla="*/ 1814449 w 2318963"/>
                <a:gd name="connsiteY39" fmla="*/ 1798182 h 2098014"/>
                <a:gd name="connsiteX40" fmla="*/ 1782918 w 2318963"/>
                <a:gd name="connsiteY40" fmla="*/ 1750885 h 2098014"/>
                <a:gd name="connsiteX41" fmla="*/ 1688325 w 2318963"/>
                <a:gd name="connsiteY41" fmla="*/ 1672058 h 2098014"/>
                <a:gd name="connsiteX42" fmla="*/ 1593732 w 2318963"/>
                <a:gd name="connsiteY42" fmla="*/ 1593230 h 2098014"/>
                <a:gd name="connsiteX43" fmla="*/ 1546436 w 2318963"/>
                <a:gd name="connsiteY43" fmla="*/ 1530168 h 2098014"/>
                <a:gd name="connsiteX44" fmla="*/ 1436077 w 2318963"/>
                <a:gd name="connsiteY44" fmla="*/ 1419809 h 2098014"/>
                <a:gd name="connsiteX45" fmla="*/ 1388780 w 2318963"/>
                <a:gd name="connsiteY45" fmla="*/ 1372513 h 2098014"/>
                <a:gd name="connsiteX46" fmla="*/ 1278422 w 2318963"/>
                <a:gd name="connsiteY46" fmla="*/ 1230623 h 2098014"/>
                <a:gd name="connsiteX47" fmla="*/ 1168063 w 2318963"/>
                <a:gd name="connsiteY47" fmla="*/ 1199092 h 2098014"/>
                <a:gd name="connsiteX48" fmla="*/ 1057705 w 2318963"/>
                <a:gd name="connsiteY48" fmla="*/ 1167561 h 2098014"/>
                <a:gd name="connsiteX49" fmla="*/ 1026174 w 2318963"/>
                <a:gd name="connsiteY49" fmla="*/ 1151796 h 2098014"/>
                <a:gd name="connsiteX50" fmla="*/ 1057705 w 2318963"/>
                <a:gd name="connsiteY50" fmla="*/ 1104499 h 2098014"/>
                <a:gd name="connsiteX51" fmla="*/ 915816 w 2318963"/>
                <a:gd name="connsiteY51" fmla="*/ 978374 h 2098014"/>
                <a:gd name="connsiteX52" fmla="*/ 758160 w 2318963"/>
                <a:gd name="connsiteY52" fmla="*/ 883782 h 2098014"/>
                <a:gd name="connsiteX53" fmla="*/ 647802 w 2318963"/>
                <a:gd name="connsiteY53" fmla="*/ 899548 h 2098014"/>
                <a:gd name="connsiteX54" fmla="*/ 553208 w 2318963"/>
                <a:gd name="connsiteY54" fmla="*/ 899547 h 2098014"/>
                <a:gd name="connsiteX55" fmla="*/ 427084 w 2318963"/>
                <a:gd name="connsiteY55" fmla="*/ 883782 h 2098014"/>
                <a:gd name="connsiteX56" fmla="*/ 348256 w 2318963"/>
                <a:gd name="connsiteY56" fmla="*/ 899547 h 2098014"/>
                <a:gd name="connsiteX57" fmla="*/ 285194 w 2318963"/>
                <a:gd name="connsiteY57" fmla="*/ 1025672 h 2098014"/>
                <a:gd name="connsiteX58" fmla="*/ 206367 w 2318963"/>
                <a:gd name="connsiteY58" fmla="*/ 962609 h 2098014"/>
                <a:gd name="connsiteX59" fmla="*/ 285194 w 2318963"/>
                <a:gd name="connsiteY59" fmla="*/ 978375 h 2098014"/>
                <a:gd name="connsiteX0" fmla="*/ 285194 w 2318963"/>
                <a:gd name="connsiteY0" fmla="*/ 978375 h 2098014"/>
                <a:gd name="connsiteX1" fmla="*/ 285194 w 2318963"/>
                <a:gd name="connsiteY1" fmla="*/ 978375 h 2098014"/>
                <a:gd name="connsiteX2" fmla="*/ 111773 w 2318963"/>
                <a:gd name="connsiteY2" fmla="*/ 962609 h 2098014"/>
                <a:gd name="connsiteX3" fmla="*/ 32946 w 2318963"/>
                <a:gd name="connsiteY3" fmla="*/ 836485 h 2098014"/>
                <a:gd name="connsiteX4" fmla="*/ 1415 w 2318963"/>
                <a:gd name="connsiteY4" fmla="*/ 741892 h 2098014"/>
                <a:gd name="connsiteX5" fmla="*/ 80242 w 2318963"/>
                <a:gd name="connsiteY5" fmla="*/ 584237 h 2098014"/>
                <a:gd name="connsiteX6" fmla="*/ 253662 w 2318963"/>
                <a:gd name="connsiteY6" fmla="*/ 458114 h 2098014"/>
                <a:gd name="connsiteX7" fmla="*/ 474380 w 2318963"/>
                <a:gd name="connsiteY7" fmla="*/ 426582 h 2098014"/>
                <a:gd name="connsiteX8" fmla="*/ 348257 w 2318963"/>
                <a:gd name="connsiteY8" fmla="*/ 79741 h 2098014"/>
                <a:gd name="connsiteX9" fmla="*/ 710863 w 2318963"/>
                <a:gd name="connsiteY9" fmla="*/ 505409 h 2098014"/>
                <a:gd name="connsiteX10" fmla="*/ 411318 w 2318963"/>
                <a:gd name="connsiteY10" fmla="*/ 63975 h 2098014"/>
                <a:gd name="connsiteX11" fmla="*/ 1010408 w 2318963"/>
                <a:gd name="connsiteY11" fmla="*/ 48209 h 2098014"/>
                <a:gd name="connsiteX12" fmla="*/ 1105001 w 2318963"/>
                <a:gd name="connsiteY12" fmla="*/ 79740 h 2098014"/>
                <a:gd name="connsiteX13" fmla="*/ 1199594 w 2318963"/>
                <a:gd name="connsiteY13" fmla="*/ 142803 h 2098014"/>
                <a:gd name="connsiteX14" fmla="*/ 1246891 w 2318963"/>
                <a:gd name="connsiteY14" fmla="*/ 174334 h 2098014"/>
                <a:gd name="connsiteX15" fmla="*/ 1294187 w 2318963"/>
                <a:gd name="connsiteY15" fmla="*/ 284692 h 2098014"/>
                <a:gd name="connsiteX16" fmla="*/ 1341484 w 2318963"/>
                <a:gd name="connsiteY16" fmla="*/ 363520 h 2098014"/>
                <a:gd name="connsiteX17" fmla="*/ 1451842 w 2318963"/>
                <a:gd name="connsiteY17" fmla="*/ 505409 h 2098014"/>
                <a:gd name="connsiteX18" fmla="*/ 1499139 w 2318963"/>
                <a:gd name="connsiteY18" fmla="*/ 568472 h 2098014"/>
                <a:gd name="connsiteX19" fmla="*/ 1562201 w 2318963"/>
                <a:gd name="connsiteY19" fmla="*/ 631534 h 2098014"/>
                <a:gd name="connsiteX20" fmla="*/ 1656794 w 2318963"/>
                <a:gd name="connsiteY20" fmla="*/ 741892 h 2098014"/>
                <a:gd name="connsiteX21" fmla="*/ 1751387 w 2318963"/>
                <a:gd name="connsiteY21" fmla="*/ 804954 h 2098014"/>
                <a:gd name="connsiteX22" fmla="*/ 1798684 w 2318963"/>
                <a:gd name="connsiteY22" fmla="*/ 836485 h 2098014"/>
                <a:gd name="connsiteX23" fmla="*/ 1861746 w 2318963"/>
                <a:gd name="connsiteY23" fmla="*/ 931078 h 2098014"/>
                <a:gd name="connsiteX24" fmla="*/ 1940573 w 2318963"/>
                <a:gd name="connsiteY24" fmla="*/ 1025672 h 2098014"/>
                <a:gd name="connsiteX25" fmla="*/ 1987870 w 2318963"/>
                <a:gd name="connsiteY25" fmla="*/ 1104499 h 2098014"/>
                <a:gd name="connsiteX26" fmla="*/ 2035167 w 2318963"/>
                <a:gd name="connsiteY26" fmla="*/ 1167561 h 2098014"/>
                <a:gd name="connsiteX27" fmla="*/ 2050932 w 2318963"/>
                <a:gd name="connsiteY27" fmla="*/ 1230623 h 2098014"/>
                <a:gd name="connsiteX28" fmla="*/ 2177056 w 2318963"/>
                <a:gd name="connsiteY28" fmla="*/ 1451340 h 2098014"/>
                <a:gd name="connsiteX29" fmla="*/ 2224353 w 2318963"/>
                <a:gd name="connsiteY29" fmla="*/ 1482872 h 2098014"/>
                <a:gd name="connsiteX30" fmla="*/ 2240118 w 2318963"/>
                <a:gd name="connsiteY30" fmla="*/ 1530168 h 2098014"/>
                <a:gd name="connsiteX31" fmla="*/ 2303180 w 2318963"/>
                <a:gd name="connsiteY31" fmla="*/ 1640527 h 2098014"/>
                <a:gd name="connsiteX32" fmla="*/ 2318946 w 2318963"/>
                <a:gd name="connsiteY32" fmla="*/ 1861244 h 2098014"/>
                <a:gd name="connsiteX33" fmla="*/ 2303180 w 2318963"/>
                <a:gd name="connsiteY33" fmla="*/ 1955837 h 2098014"/>
                <a:gd name="connsiteX34" fmla="*/ 2240118 w 2318963"/>
                <a:gd name="connsiteY34" fmla="*/ 1987368 h 2098014"/>
                <a:gd name="connsiteX35" fmla="*/ 2208587 w 2318963"/>
                <a:gd name="connsiteY35" fmla="*/ 2066196 h 2098014"/>
                <a:gd name="connsiteX36" fmla="*/ 2129760 w 2318963"/>
                <a:gd name="connsiteY36" fmla="*/ 2097727 h 2098014"/>
                <a:gd name="connsiteX37" fmla="*/ 1909041 w 2318963"/>
                <a:gd name="connsiteY37" fmla="*/ 2050430 h 2098014"/>
                <a:gd name="connsiteX38" fmla="*/ 1877511 w 2318963"/>
                <a:gd name="connsiteY38" fmla="*/ 1892775 h 2098014"/>
                <a:gd name="connsiteX39" fmla="*/ 1814449 w 2318963"/>
                <a:gd name="connsiteY39" fmla="*/ 1798182 h 2098014"/>
                <a:gd name="connsiteX40" fmla="*/ 1782918 w 2318963"/>
                <a:gd name="connsiteY40" fmla="*/ 1750885 h 2098014"/>
                <a:gd name="connsiteX41" fmla="*/ 1688325 w 2318963"/>
                <a:gd name="connsiteY41" fmla="*/ 1672058 h 2098014"/>
                <a:gd name="connsiteX42" fmla="*/ 1593732 w 2318963"/>
                <a:gd name="connsiteY42" fmla="*/ 1593230 h 2098014"/>
                <a:gd name="connsiteX43" fmla="*/ 1546436 w 2318963"/>
                <a:gd name="connsiteY43" fmla="*/ 1530168 h 2098014"/>
                <a:gd name="connsiteX44" fmla="*/ 1436077 w 2318963"/>
                <a:gd name="connsiteY44" fmla="*/ 1419809 h 2098014"/>
                <a:gd name="connsiteX45" fmla="*/ 1388780 w 2318963"/>
                <a:gd name="connsiteY45" fmla="*/ 1372513 h 2098014"/>
                <a:gd name="connsiteX46" fmla="*/ 1278422 w 2318963"/>
                <a:gd name="connsiteY46" fmla="*/ 1230623 h 2098014"/>
                <a:gd name="connsiteX47" fmla="*/ 1168063 w 2318963"/>
                <a:gd name="connsiteY47" fmla="*/ 1199092 h 2098014"/>
                <a:gd name="connsiteX48" fmla="*/ 1057705 w 2318963"/>
                <a:gd name="connsiteY48" fmla="*/ 1167561 h 2098014"/>
                <a:gd name="connsiteX49" fmla="*/ 1026174 w 2318963"/>
                <a:gd name="connsiteY49" fmla="*/ 1151796 h 2098014"/>
                <a:gd name="connsiteX50" fmla="*/ 1057705 w 2318963"/>
                <a:gd name="connsiteY50" fmla="*/ 1104499 h 2098014"/>
                <a:gd name="connsiteX51" fmla="*/ 915816 w 2318963"/>
                <a:gd name="connsiteY51" fmla="*/ 978374 h 2098014"/>
                <a:gd name="connsiteX52" fmla="*/ 758160 w 2318963"/>
                <a:gd name="connsiteY52" fmla="*/ 883782 h 2098014"/>
                <a:gd name="connsiteX53" fmla="*/ 647802 w 2318963"/>
                <a:gd name="connsiteY53" fmla="*/ 899548 h 2098014"/>
                <a:gd name="connsiteX54" fmla="*/ 553208 w 2318963"/>
                <a:gd name="connsiteY54" fmla="*/ 899547 h 2098014"/>
                <a:gd name="connsiteX55" fmla="*/ 427084 w 2318963"/>
                <a:gd name="connsiteY55" fmla="*/ 883782 h 2098014"/>
                <a:gd name="connsiteX56" fmla="*/ 348256 w 2318963"/>
                <a:gd name="connsiteY56" fmla="*/ 899547 h 2098014"/>
                <a:gd name="connsiteX57" fmla="*/ 285194 w 2318963"/>
                <a:gd name="connsiteY57" fmla="*/ 1025672 h 2098014"/>
                <a:gd name="connsiteX58" fmla="*/ 206367 w 2318963"/>
                <a:gd name="connsiteY58" fmla="*/ 962609 h 2098014"/>
                <a:gd name="connsiteX59" fmla="*/ 285194 w 2318963"/>
                <a:gd name="connsiteY59" fmla="*/ 978375 h 2098014"/>
                <a:gd name="connsiteX0" fmla="*/ 285194 w 2318963"/>
                <a:gd name="connsiteY0" fmla="*/ 978375 h 2098014"/>
                <a:gd name="connsiteX1" fmla="*/ 285194 w 2318963"/>
                <a:gd name="connsiteY1" fmla="*/ 978375 h 2098014"/>
                <a:gd name="connsiteX2" fmla="*/ 111773 w 2318963"/>
                <a:gd name="connsiteY2" fmla="*/ 962609 h 2098014"/>
                <a:gd name="connsiteX3" fmla="*/ 32946 w 2318963"/>
                <a:gd name="connsiteY3" fmla="*/ 836485 h 2098014"/>
                <a:gd name="connsiteX4" fmla="*/ 1415 w 2318963"/>
                <a:gd name="connsiteY4" fmla="*/ 741892 h 2098014"/>
                <a:gd name="connsiteX5" fmla="*/ 80242 w 2318963"/>
                <a:gd name="connsiteY5" fmla="*/ 584237 h 2098014"/>
                <a:gd name="connsiteX6" fmla="*/ 253662 w 2318963"/>
                <a:gd name="connsiteY6" fmla="*/ 458114 h 2098014"/>
                <a:gd name="connsiteX7" fmla="*/ 474380 w 2318963"/>
                <a:gd name="connsiteY7" fmla="*/ 426582 h 2098014"/>
                <a:gd name="connsiteX8" fmla="*/ 600505 w 2318963"/>
                <a:gd name="connsiteY8" fmla="*/ 410817 h 2098014"/>
                <a:gd name="connsiteX9" fmla="*/ 710863 w 2318963"/>
                <a:gd name="connsiteY9" fmla="*/ 505409 h 2098014"/>
                <a:gd name="connsiteX10" fmla="*/ 411318 w 2318963"/>
                <a:gd name="connsiteY10" fmla="*/ 63975 h 2098014"/>
                <a:gd name="connsiteX11" fmla="*/ 1010408 w 2318963"/>
                <a:gd name="connsiteY11" fmla="*/ 48209 h 2098014"/>
                <a:gd name="connsiteX12" fmla="*/ 1105001 w 2318963"/>
                <a:gd name="connsiteY12" fmla="*/ 79740 h 2098014"/>
                <a:gd name="connsiteX13" fmla="*/ 1199594 w 2318963"/>
                <a:gd name="connsiteY13" fmla="*/ 142803 h 2098014"/>
                <a:gd name="connsiteX14" fmla="*/ 1246891 w 2318963"/>
                <a:gd name="connsiteY14" fmla="*/ 174334 h 2098014"/>
                <a:gd name="connsiteX15" fmla="*/ 1294187 w 2318963"/>
                <a:gd name="connsiteY15" fmla="*/ 284692 h 2098014"/>
                <a:gd name="connsiteX16" fmla="*/ 1341484 w 2318963"/>
                <a:gd name="connsiteY16" fmla="*/ 363520 h 2098014"/>
                <a:gd name="connsiteX17" fmla="*/ 1451842 w 2318963"/>
                <a:gd name="connsiteY17" fmla="*/ 505409 h 2098014"/>
                <a:gd name="connsiteX18" fmla="*/ 1499139 w 2318963"/>
                <a:gd name="connsiteY18" fmla="*/ 568472 h 2098014"/>
                <a:gd name="connsiteX19" fmla="*/ 1562201 w 2318963"/>
                <a:gd name="connsiteY19" fmla="*/ 631534 h 2098014"/>
                <a:gd name="connsiteX20" fmla="*/ 1656794 w 2318963"/>
                <a:gd name="connsiteY20" fmla="*/ 741892 h 2098014"/>
                <a:gd name="connsiteX21" fmla="*/ 1751387 w 2318963"/>
                <a:gd name="connsiteY21" fmla="*/ 804954 h 2098014"/>
                <a:gd name="connsiteX22" fmla="*/ 1798684 w 2318963"/>
                <a:gd name="connsiteY22" fmla="*/ 836485 h 2098014"/>
                <a:gd name="connsiteX23" fmla="*/ 1861746 w 2318963"/>
                <a:gd name="connsiteY23" fmla="*/ 931078 h 2098014"/>
                <a:gd name="connsiteX24" fmla="*/ 1940573 w 2318963"/>
                <a:gd name="connsiteY24" fmla="*/ 1025672 h 2098014"/>
                <a:gd name="connsiteX25" fmla="*/ 1987870 w 2318963"/>
                <a:gd name="connsiteY25" fmla="*/ 1104499 h 2098014"/>
                <a:gd name="connsiteX26" fmla="*/ 2035167 w 2318963"/>
                <a:gd name="connsiteY26" fmla="*/ 1167561 h 2098014"/>
                <a:gd name="connsiteX27" fmla="*/ 2050932 w 2318963"/>
                <a:gd name="connsiteY27" fmla="*/ 1230623 h 2098014"/>
                <a:gd name="connsiteX28" fmla="*/ 2177056 w 2318963"/>
                <a:gd name="connsiteY28" fmla="*/ 1451340 h 2098014"/>
                <a:gd name="connsiteX29" fmla="*/ 2224353 w 2318963"/>
                <a:gd name="connsiteY29" fmla="*/ 1482872 h 2098014"/>
                <a:gd name="connsiteX30" fmla="*/ 2240118 w 2318963"/>
                <a:gd name="connsiteY30" fmla="*/ 1530168 h 2098014"/>
                <a:gd name="connsiteX31" fmla="*/ 2303180 w 2318963"/>
                <a:gd name="connsiteY31" fmla="*/ 1640527 h 2098014"/>
                <a:gd name="connsiteX32" fmla="*/ 2318946 w 2318963"/>
                <a:gd name="connsiteY32" fmla="*/ 1861244 h 2098014"/>
                <a:gd name="connsiteX33" fmla="*/ 2303180 w 2318963"/>
                <a:gd name="connsiteY33" fmla="*/ 1955837 h 2098014"/>
                <a:gd name="connsiteX34" fmla="*/ 2240118 w 2318963"/>
                <a:gd name="connsiteY34" fmla="*/ 1987368 h 2098014"/>
                <a:gd name="connsiteX35" fmla="*/ 2208587 w 2318963"/>
                <a:gd name="connsiteY35" fmla="*/ 2066196 h 2098014"/>
                <a:gd name="connsiteX36" fmla="*/ 2129760 w 2318963"/>
                <a:gd name="connsiteY36" fmla="*/ 2097727 h 2098014"/>
                <a:gd name="connsiteX37" fmla="*/ 1909041 w 2318963"/>
                <a:gd name="connsiteY37" fmla="*/ 2050430 h 2098014"/>
                <a:gd name="connsiteX38" fmla="*/ 1877511 w 2318963"/>
                <a:gd name="connsiteY38" fmla="*/ 1892775 h 2098014"/>
                <a:gd name="connsiteX39" fmla="*/ 1814449 w 2318963"/>
                <a:gd name="connsiteY39" fmla="*/ 1798182 h 2098014"/>
                <a:gd name="connsiteX40" fmla="*/ 1782918 w 2318963"/>
                <a:gd name="connsiteY40" fmla="*/ 1750885 h 2098014"/>
                <a:gd name="connsiteX41" fmla="*/ 1688325 w 2318963"/>
                <a:gd name="connsiteY41" fmla="*/ 1672058 h 2098014"/>
                <a:gd name="connsiteX42" fmla="*/ 1593732 w 2318963"/>
                <a:gd name="connsiteY42" fmla="*/ 1593230 h 2098014"/>
                <a:gd name="connsiteX43" fmla="*/ 1546436 w 2318963"/>
                <a:gd name="connsiteY43" fmla="*/ 1530168 h 2098014"/>
                <a:gd name="connsiteX44" fmla="*/ 1436077 w 2318963"/>
                <a:gd name="connsiteY44" fmla="*/ 1419809 h 2098014"/>
                <a:gd name="connsiteX45" fmla="*/ 1388780 w 2318963"/>
                <a:gd name="connsiteY45" fmla="*/ 1372513 h 2098014"/>
                <a:gd name="connsiteX46" fmla="*/ 1278422 w 2318963"/>
                <a:gd name="connsiteY46" fmla="*/ 1230623 h 2098014"/>
                <a:gd name="connsiteX47" fmla="*/ 1168063 w 2318963"/>
                <a:gd name="connsiteY47" fmla="*/ 1199092 h 2098014"/>
                <a:gd name="connsiteX48" fmla="*/ 1057705 w 2318963"/>
                <a:gd name="connsiteY48" fmla="*/ 1167561 h 2098014"/>
                <a:gd name="connsiteX49" fmla="*/ 1026174 w 2318963"/>
                <a:gd name="connsiteY49" fmla="*/ 1151796 h 2098014"/>
                <a:gd name="connsiteX50" fmla="*/ 1057705 w 2318963"/>
                <a:gd name="connsiteY50" fmla="*/ 1104499 h 2098014"/>
                <a:gd name="connsiteX51" fmla="*/ 915816 w 2318963"/>
                <a:gd name="connsiteY51" fmla="*/ 978374 h 2098014"/>
                <a:gd name="connsiteX52" fmla="*/ 758160 w 2318963"/>
                <a:gd name="connsiteY52" fmla="*/ 883782 h 2098014"/>
                <a:gd name="connsiteX53" fmla="*/ 647802 w 2318963"/>
                <a:gd name="connsiteY53" fmla="*/ 899548 h 2098014"/>
                <a:gd name="connsiteX54" fmla="*/ 553208 w 2318963"/>
                <a:gd name="connsiteY54" fmla="*/ 899547 h 2098014"/>
                <a:gd name="connsiteX55" fmla="*/ 427084 w 2318963"/>
                <a:gd name="connsiteY55" fmla="*/ 883782 h 2098014"/>
                <a:gd name="connsiteX56" fmla="*/ 348256 w 2318963"/>
                <a:gd name="connsiteY56" fmla="*/ 899547 h 2098014"/>
                <a:gd name="connsiteX57" fmla="*/ 285194 w 2318963"/>
                <a:gd name="connsiteY57" fmla="*/ 1025672 h 2098014"/>
                <a:gd name="connsiteX58" fmla="*/ 206367 w 2318963"/>
                <a:gd name="connsiteY58" fmla="*/ 962609 h 2098014"/>
                <a:gd name="connsiteX59" fmla="*/ 285194 w 2318963"/>
                <a:gd name="connsiteY59" fmla="*/ 978375 h 2098014"/>
                <a:gd name="connsiteX0" fmla="*/ 285194 w 2318963"/>
                <a:gd name="connsiteY0" fmla="*/ 978375 h 2098014"/>
                <a:gd name="connsiteX1" fmla="*/ 285194 w 2318963"/>
                <a:gd name="connsiteY1" fmla="*/ 978375 h 2098014"/>
                <a:gd name="connsiteX2" fmla="*/ 111773 w 2318963"/>
                <a:gd name="connsiteY2" fmla="*/ 962609 h 2098014"/>
                <a:gd name="connsiteX3" fmla="*/ 32946 w 2318963"/>
                <a:gd name="connsiteY3" fmla="*/ 836485 h 2098014"/>
                <a:gd name="connsiteX4" fmla="*/ 1415 w 2318963"/>
                <a:gd name="connsiteY4" fmla="*/ 741892 h 2098014"/>
                <a:gd name="connsiteX5" fmla="*/ 80242 w 2318963"/>
                <a:gd name="connsiteY5" fmla="*/ 584237 h 2098014"/>
                <a:gd name="connsiteX6" fmla="*/ 253662 w 2318963"/>
                <a:gd name="connsiteY6" fmla="*/ 458114 h 2098014"/>
                <a:gd name="connsiteX7" fmla="*/ 474380 w 2318963"/>
                <a:gd name="connsiteY7" fmla="*/ 426582 h 2098014"/>
                <a:gd name="connsiteX8" fmla="*/ 600505 w 2318963"/>
                <a:gd name="connsiteY8" fmla="*/ 410817 h 2098014"/>
                <a:gd name="connsiteX9" fmla="*/ 852753 w 2318963"/>
                <a:gd name="connsiteY9" fmla="*/ 379285 h 2098014"/>
                <a:gd name="connsiteX10" fmla="*/ 411318 w 2318963"/>
                <a:gd name="connsiteY10" fmla="*/ 63975 h 2098014"/>
                <a:gd name="connsiteX11" fmla="*/ 1010408 w 2318963"/>
                <a:gd name="connsiteY11" fmla="*/ 48209 h 2098014"/>
                <a:gd name="connsiteX12" fmla="*/ 1105001 w 2318963"/>
                <a:gd name="connsiteY12" fmla="*/ 79740 h 2098014"/>
                <a:gd name="connsiteX13" fmla="*/ 1199594 w 2318963"/>
                <a:gd name="connsiteY13" fmla="*/ 142803 h 2098014"/>
                <a:gd name="connsiteX14" fmla="*/ 1246891 w 2318963"/>
                <a:gd name="connsiteY14" fmla="*/ 174334 h 2098014"/>
                <a:gd name="connsiteX15" fmla="*/ 1294187 w 2318963"/>
                <a:gd name="connsiteY15" fmla="*/ 284692 h 2098014"/>
                <a:gd name="connsiteX16" fmla="*/ 1341484 w 2318963"/>
                <a:gd name="connsiteY16" fmla="*/ 363520 h 2098014"/>
                <a:gd name="connsiteX17" fmla="*/ 1451842 w 2318963"/>
                <a:gd name="connsiteY17" fmla="*/ 505409 h 2098014"/>
                <a:gd name="connsiteX18" fmla="*/ 1499139 w 2318963"/>
                <a:gd name="connsiteY18" fmla="*/ 568472 h 2098014"/>
                <a:gd name="connsiteX19" fmla="*/ 1562201 w 2318963"/>
                <a:gd name="connsiteY19" fmla="*/ 631534 h 2098014"/>
                <a:gd name="connsiteX20" fmla="*/ 1656794 w 2318963"/>
                <a:gd name="connsiteY20" fmla="*/ 741892 h 2098014"/>
                <a:gd name="connsiteX21" fmla="*/ 1751387 w 2318963"/>
                <a:gd name="connsiteY21" fmla="*/ 804954 h 2098014"/>
                <a:gd name="connsiteX22" fmla="*/ 1798684 w 2318963"/>
                <a:gd name="connsiteY22" fmla="*/ 836485 h 2098014"/>
                <a:gd name="connsiteX23" fmla="*/ 1861746 w 2318963"/>
                <a:gd name="connsiteY23" fmla="*/ 931078 h 2098014"/>
                <a:gd name="connsiteX24" fmla="*/ 1940573 w 2318963"/>
                <a:gd name="connsiteY24" fmla="*/ 1025672 h 2098014"/>
                <a:gd name="connsiteX25" fmla="*/ 1987870 w 2318963"/>
                <a:gd name="connsiteY25" fmla="*/ 1104499 h 2098014"/>
                <a:gd name="connsiteX26" fmla="*/ 2035167 w 2318963"/>
                <a:gd name="connsiteY26" fmla="*/ 1167561 h 2098014"/>
                <a:gd name="connsiteX27" fmla="*/ 2050932 w 2318963"/>
                <a:gd name="connsiteY27" fmla="*/ 1230623 h 2098014"/>
                <a:gd name="connsiteX28" fmla="*/ 2177056 w 2318963"/>
                <a:gd name="connsiteY28" fmla="*/ 1451340 h 2098014"/>
                <a:gd name="connsiteX29" fmla="*/ 2224353 w 2318963"/>
                <a:gd name="connsiteY29" fmla="*/ 1482872 h 2098014"/>
                <a:gd name="connsiteX30" fmla="*/ 2240118 w 2318963"/>
                <a:gd name="connsiteY30" fmla="*/ 1530168 h 2098014"/>
                <a:gd name="connsiteX31" fmla="*/ 2303180 w 2318963"/>
                <a:gd name="connsiteY31" fmla="*/ 1640527 h 2098014"/>
                <a:gd name="connsiteX32" fmla="*/ 2318946 w 2318963"/>
                <a:gd name="connsiteY32" fmla="*/ 1861244 h 2098014"/>
                <a:gd name="connsiteX33" fmla="*/ 2303180 w 2318963"/>
                <a:gd name="connsiteY33" fmla="*/ 1955837 h 2098014"/>
                <a:gd name="connsiteX34" fmla="*/ 2240118 w 2318963"/>
                <a:gd name="connsiteY34" fmla="*/ 1987368 h 2098014"/>
                <a:gd name="connsiteX35" fmla="*/ 2208587 w 2318963"/>
                <a:gd name="connsiteY35" fmla="*/ 2066196 h 2098014"/>
                <a:gd name="connsiteX36" fmla="*/ 2129760 w 2318963"/>
                <a:gd name="connsiteY36" fmla="*/ 2097727 h 2098014"/>
                <a:gd name="connsiteX37" fmla="*/ 1909041 w 2318963"/>
                <a:gd name="connsiteY37" fmla="*/ 2050430 h 2098014"/>
                <a:gd name="connsiteX38" fmla="*/ 1877511 w 2318963"/>
                <a:gd name="connsiteY38" fmla="*/ 1892775 h 2098014"/>
                <a:gd name="connsiteX39" fmla="*/ 1814449 w 2318963"/>
                <a:gd name="connsiteY39" fmla="*/ 1798182 h 2098014"/>
                <a:gd name="connsiteX40" fmla="*/ 1782918 w 2318963"/>
                <a:gd name="connsiteY40" fmla="*/ 1750885 h 2098014"/>
                <a:gd name="connsiteX41" fmla="*/ 1688325 w 2318963"/>
                <a:gd name="connsiteY41" fmla="*/ 1672058 h 2098014"/>
                <a:gd name="connsiteX42" fmla="*/ 1593732 w 2318963"/>
                <a:gd name="connsiteY42" fmla="*/ 1593230 h 2098014"/>
                <a:gd name="connsiteX43" fmla="*/ 1546436 w 2318963"/>
                <a:gd name="connsiteY43" fmla="*/ 1530168 h 2098014"/>
                <a:gd name="connsiteX44" fmla="*/ 1436077 w 2318963"/>
                <a:gd name="connsiteY44" fmla="*/ 1419809 h 2098014"/>
                <a:gd name="connsiteX45" fmla="*/ 1388780 w 2318963"/>
                <a:gd name="connsiteY45" fmla="*/ 1372513 h 2098014"/>
                <a:gd name="connsiteX46" fmla="*/ 1278422 w 2318963"/>
                <a:gd name="connsiteY46" fmla="*/ 1230623 h 2098014"/>
                <a:gd name="connsiteX47" fmla="*/ 1168063 w 2318963"/>
                <a:gd name="connsiteY47" fmla="*/ 1199092 h 2098014"/>
                <a:gd name="connsiteX48" fmla="*/ 1057705 w 2318963"/>
                <a:gd name="connsiteY48" fmla="*/ 1167561 h 2098014"/>
                <a:gd name="connsiteX49" fmla="*/ 1026174 w 2318963"/>
                <a:gd name="connsiteY49" fmla="*/ 1151796 h 2098014"/>
                <a:gd name="connsiteX50" fmla="*/ 1057705 w 2318963"/>
                <a:gd name="connsiteY50" fmla="*/ 1104499 h 2098014"/>
                <a:gd name="connsiteX51" fmla="*/ 915816 w 2318963"/>
                <a:gd name="connsiteY51" fmla="*/ 978374 h 2098014"/>
                <a:gd name="connsiteX52" fmla="*/ 758160 w 2318963"/>
                <a:gd name="connsiteY52" fmla="*/ 883782 h 2098014"/>
                <a:gd name="connsiteX53" fmla="*/ 647802 w 2318963"/>
                <a:gd name="connsiteY53" fmla="*/ 899548 h 2098014"/>
                <a:gd name="connsiteX54" fmla="*/ 553208 w 2318963"/>
                <a:gd name="connsiteY54" fmla="*/ 899547 h 2098014"/>
                <a:gd name="connsiteX55" fmla="*/ 427084 w 2318963"/>
                <a:gd name="connsiteY55" fmla="*/ 883782 h 2098014"/>
                <a:gd name="connsiteX56" fmla="*/ 348256 w 2318963"/>
                <a:gd name="connsiteY56" fmla="*/ 899547 h 2098014"/>
                <a:gd name="connsiteX57" fmla="*/ 285194 w 2318963"/>
                <a:gd name="connsiteY57" fmla="*/ 1025672 h 2098014"/>
                <a:gd name="connsiteX58" fmla="*/ 206367 w 2318963"/>
                <a:gd name="connsiteY58" fmla="*/ 962609 h 2098014"/>
                <a:gd name="connsiteX59" fmla="*/ 285194 w 2318963"/>
                <a:gd name="connsiteY59" fmla="*/ 978375 h 2098014"/>
                <a:gd name="connsiteX0" fmla="*/ 285194 w 2318963"/>
                <a:gd name="connsiteY0" fmla="*/ 945279 h 2064918"/>
                <a:gd name="connsiteX1" fmla="*/ 285194 w 2318963"/>
                <a:gd name="connsiteY1" fmla="*/ 945279 h 2064918"/>
                <a:gd name="connsiteX2" fmla="*/ 111773 w 2318963"/>
                <a:gd name="connsiteY2" fmla="*/ 929513 h 2064918"/>
                <a:gd name="connsiteX3" fmla="*/ 32946 w 2318963"/>
                <a:gd name="connsiteY3" fmla="*/ 803389 h 2064918"/>
                <a:gd name="connsiteX4" fmla="*/ 1415 w 2318963"/>
                <a:gd name="connsiteY4" fmla="*/ 708796 h 2064918"/>
                <a:gd name="connsiteX5" fmla="*/ 80242 w 2318963"/>
                <a:gd name="connsiteY5" fmla="*/ 551141 h 2064918"/>
                <a:gd name="connsiteX6" fmla="*/ 253662 w 2318963"/>
                <a:gd name="connsiteY6" fmla="*/ 425018 h 2064918"/>
                <a:gd name="connsiteX7" fmla="*/ 474380 w 2318963"/>
                <a:gd name="connsiteY7" fmla="*/ 393486 h 2064918"/>
                <a:gd name="connsiteX8" fmla="*/ 600505 w 2318963"/>
                <a:gd name="connsiteY8" fmla="*/ 377721 h 2064918"/>
                <a:gd name="connsiteX9" fmla="*/ 852753 w 2318963"/>
                <a:gd name="connsiteY9" fmla="*/ 346189 h 2064918"/>
                <a:gd name="connsiteX10" fmla="*/ 915815 w 2318963"/>
                <a:gd name="connsiteY10" fmla="*/ 330424 h 2064918"/>
                <a:gd name="connsiteX11" fmla="*/ 1010408 w 2318963"/>
                <a:gd name="connsiteY11" fmla="*/ 15113 h 2064918"/>
                <a:gd name="connsiteX12" fmla="*/ 1105001 w 2318963"/>
                <a:gd name="connsiteY12" fmla="*/ 46644 h 2064918"/>
                <a:gd name="connsiteX13" fmla="*/ 1199594 w 2318963"/>
                <a:gd name="connsiteY13" fmla="*/ 109707 h 2064918"/>
                <a:gd name="connsiteX14" fmla="*/ 1246891 w 2318963"/>
                <a:gd name="connsiteY14" fmla="*/ 141238 h 2064918"/>
                <a:gd name="connsiteX15" fmla="*/ 1294187 w 2318963"/>
                <a:gd name="connsiteY15" fmla="*/ 251596 h 2064918"/>
                <a:gd name="connsiteX16" fmla="*/ 1341484 w 2318963"/>
                <a:gd name="connsiteY16" fmla="*/ 330424 h 2064918"/>
                <a:gd name="connsiteX17" fmla="*/ 1451842 w 2318963"/>
                <a:gd name="connsiteY17" fmla="*/ 472313 h 2064918"/>
                <a:gd name="connsiteX18" fmla="*/ 1499139 w 2318963"/>
                <a:gd name="connsiteY18" fmla="*/ 535376 h 2064918"/>
                <a:gd name="connsiteX19" fmla="*/ 1562201 w 2318963"/>
                <a:gd name="connsiteY19" fmla="*/ 598438 h 2064918"/>
                <a:gd name="connsiteX20" fmla="*/ 1656794 w 2318963"/>
                <a:gd name="connsiteY20" fmla="*/ 708796 h 2064918"/>
                <a:gd name="connsiteX21" fmla="*/ 1751387 w 2318963"/>
                <a:gd name="connsiteY21" fmla="*/ 771858 h 2064918"/>
                <a:gd name="connsiteX22" fmla="*/ 1798684 w 2318963"/>
                <a:gd name="connsiteY22" fmla="*/ 803389 h 2064918"/>
                <a:gd name="connsiteX23" fmla="*/ 1861746 w 2318963"/>
                <a:gd name="connsiteY23" fmla="*/ 897982 h 2064918"/>
                <a:gd name="connsiteX24" fmla="*/ 1940573 w 2318963"/>
                <a:gd name="connsiteY24" fmla="*/ 992576 h 2064918"/>
                <a:gd name="connsiteX25" fmla="*/ 1987870 w 2318963"/>
                <a:gd name="connsiteY25" fmla="*/ 1071403 h 2064918"/>
                <a:gd name="connsiteX26" fmla="*/ 2035167 w 2318963"/>
                <a:gd name="connsiteY26" fmla="*/ 1134465 h 2064918"/>
                <a:gd name="connsiteX27" fmla="*/ 2050932 w 2318963"/>
                <a:gd name="connsiteY27" fmla="*/ 1197527 h 2064918"/>
                <a:gd name="connsiteX28" fmla="*/ 2177056 w 2318963"/>
                <a:gd name="connsiteY28" fmla="*/ 1418244 h 2064918"/>
                <a:gd name="connsiteX29" fmla="*/ 2224353 w 2318963"/>
                <a:gd name="connsiteY29" fmla="*/ 1449776 h 2064918"/>
                <a:gd name="connsiteX30" fmla="*/ 2240118 w 2318963"/>
                <a:gd name="connsiteY30" fmla="*/ 1497072 h 2064918"/>
                <a:gd name="connsiteX31" fmla="*/ 2303180 w 2318963"/>
                <a:gd name="connsiteY31" fmla="*/ 1607431 h 2064918"/>
                <a:gd name="connsiteX32" fmla="*/ 2318946 w 2318963"/>
                <a:gd name="connsiteY32" fmla="*/ 1828148 h 2064918"/>
                <a:gd name="connsiteX33" fmla="*/ 2303180 w 2318963"/>
                <a:gd name="connsiteY33" fmla="*/ 1922741 h 2064918"/>
                <a:gd name="connsiteX34" fmla="*/ 2240118 w 2318963"/>
                <a:gd name="connsiteY34" fmla="*/ 1954272 h 2064918"/>
                <a:gd name="connsiteX35" fmla="*/ 2208587 w 2318963"/>
                <a:gd name="connsiteY35" fmla="*/ 2033100 h 2064918"/>
                <a:gd name="connsiteX36" fmla="*/ 2129760 w 2318963"/>
                <a:gd name="connsiteY36" fmla="*/ 2064631 h 2064918"/>
                <a:gd name="connsiteX37" fmla="*/ 1909041 w 2318963"/>
                <a:gd name="connsiteY37" fmla="*/ 2017334 h 2064918"/>
                <a:gd name="connsiteX38" fmla="*/ 1877511 w 2318963"/>
                <a:gd name="connsiteY38" fmla="*/ 1859679 h 2064918"/>
                <a:gd name="connsiteX39" fmla="*/ 1814449 w 2318963"/>
                <a:gd name="connsiteY39" fmla="*/ 1765086 h 2064918"/>
                <a:gd name="connsiteX40" fmla="*/ 1782918 w 2318963"/>
                <a:gd name="connsiteY40" fmla="*/ 1717789 h 2064918"/>
                <a:gd name="connsiteX41" fmla="*/ 1688325 w 2318963"/>
                <a:gd name="connsiteY41" fmla="*/ 1638962 h 2064918"/>
                <a:gd name="connsiteX42" fmla="*/ 1593732 w 2318963"/>
                <a:gd name="connsiteY42" fmla="*/ 1560134 h 2064918"/>
                <a:gd name="connsiteX43" fmla="*/ 1546436 w 2318963"/>
                <a:gd name="connsiteY43" fmla="*/ 1497072 h 2064918"/>
                <a:gd name="connsiteX44" fmla="*/ 1436077 w 2318963"/>
                <a:gd name="connsiteY44" fmla="*/ 1386713 h 2064918"/>
                <a:gd name="connsiteX45" fmla="*/ 1388780 w 2318963"/>
                <a:gd name="connsiteY45" fmla="*/ 1339417 h 2064918"/>
                <a:gd name="connsiteX46" fmla="*/ 1278422 w 2318963"/>
                <a:gd name="connsiteY46" fmla="*/ 1197527 h 2064918"/>
                <a:gd name="connsiteX47" fmla="*/ 1168063 w 2318963"/>
                <a:gd name="connsiteY47" fmla="*/ 1165996 h 2064918"/>
                <a:gd name="connsiteX48" fmla="*/ 1057705 w 2318963"/>
                <a:gd name="connsiteY48" fmla="*/ 1134465 h 2064918"/>
                <a:gd name="connsiteX49" fmla="*/ 1026174 w 2318963"/>
                <a:gd name="connsiteY49" fmla="*/ 1118700 h 2064918"/>
                <a:gd name="connsiteX50" fmla="*/ 1057705 w 2318963"/>
                <a:gd name="connsiteY50" fmla="*/ 1071403 h 2064918"/>
                <a:gd name="connsiteX51" fmla="*/ 915816 w 2318963"/>
                <a:gd name="connsiteY51" fmla="*/ 945278 h 2064918"/>
                <a:gd name="connsiteX52" fmla="*/ 758160 w 2318963"/>
                <a:gd name="connsiteY52" fmla="*/ 850686 h 2064918"/>
                <a:gd name="connsiteX53" fmla="*/ 647802 w 2318963"/>
                <a:gd name="connsiteY53" fmla="*/ 866452 h 2064918"/>
                <a:gd name="connsiteX54" fmla="*/ 553208 w 2318963"/>
                <a:gd name="connsiteY54" fmla="*/ 866451 h 2064918"/>
                <a:gd name="connsiteX55" fmla="*/ 427084 w 2318963"/>
                <a:gd name="connsiteY55" fmla="*/ 850686 h 2064918"/>
                <a:gd name="connsiteX56" fmla="*/ 348256 w 2318963"/>
                <a:gd name="connsiteY56" fmla="*/ 866451 h 2064918"/>
                <a:gd name="connsiteX57" fmla="*/ 285194 w 2318963"/>
                <a:gd name="connsiteY57" fmla="*/ 992576 h 2064918"/>
                <a:gd name="connsiteX58" fmla="*/ 206367 w 2318963"/>
                <a:gd name="connsiteY58" fmla="*/ 929513 h 2064918"/>
                <a:gd name="connsiteX59" fmla="*/ 285194 w 2318963"/>
                <a:gd name="connsiteY59" fmla="*/ 945279 h 2064918"/>
                <a:gd name="connsiteX0" fmla="*/ 285194 w 2318963"/>
                <a:gd name="connsiteY0" fmla="*/ 906380 h 2026019"/>
                <a:gd name="connsiteX1" fmla="*/ 285194 w 2318963"/>
                <a:gd name="connsiteY1" fmla="*/ 906380 h 2026019"/>
                <a:gd name="connsiteX2" fmla="*/ 111773 w 2318963"/>
                <a:gd name="connsiteY2" fmla="*/ 890614 h 2026019"/>
                <a:gd name="connsiteX3" fmla="*/ 32946 w 2318963"/>
                <a:gd name="connsiteY3" fmla="*/ 764490 h 2026019"/>
                <a:gd name="connsiteX4" fmla="*/ 1415 w 2318963"/>
                <a:gd name="connsiteY4" fmla="*/ 669897 h 2026019"/>
                <a:gd name="connsiteX5" fmla="*/ 80242 w 2318963"/>
                <a:gd name="connsiteY5" fmla="*/ 512242 h 2026019"/>
                <a:gd name="connsiteX6" fmla="*/ 253662 w 2318963"/>
                <a:gd name="connsiteY6" fmla="*/ 386119 h 2026019"/>
                <a:gd name="connsiteX7" fmla="*/ 474380 w 2318963"/>
                <a:gd name="connsiteY7" fmla="*/ 354587 h 2026019"/>
                <a:gd name="connsiteX8" fmla="*/ 600505 w 2318963"/>
                <a:gd name="connsiteY8" fmla="*/ 338822 h 2026019"/>
                <a:gd name="connsiteX9" fmla="*/ 852753 w 2318963"/>
                <a:gd name="connsiteY9" fmla="*/ 307290 h 2026019"/>
                <a:gd name="connsiteX10" fmla="*/ 915815 w 2318963"/>
                <a:gd name="connsiteY10" fmla="*/ 291525 h 2026019"/>
                <a:gd name="connsiteX11" fmla="*/ 1073470 w 2318963"/>
                <a:gd name="connsiteY11" fmla="*/ 259994 h 2026019"/>
                <a:gd name="connsiteX12" fmla="*/ 1105001 w 2318963"/>
                <a:gd name="connsiteY12" fmla="*/ 7745 h 2026019"/>
                <a:gd name="connsiteX13" fmla="*/ 1199594 w 2318963"/>
                <a:gd name="connsiteY13" fmla="*/ 70808 h 2026019"/>
                <a:gd name="connsiteX14" fmla="*/ 1246891 w 2318963"/>
                <a:gd name="connsiteY14" fmla="*/ 102339 h 2026019"/>
                <a:gd name="connsiteX15" fmla="*/ 1294187 w 2318963"/>
                <a:gd name="connsiteY15" fmla="*/ 212697 h 2026019"/>
                <a:gd name="connsiteX16" fmla="*/ 1341484 w 2318963"/>
                <a:gd name="connsiteY16" fmla="*/ 291525 h 2026019"/>
                <a:gd name="connsiteX17" fmla="*/ 1451842 w 2318963"/>
                <a:gd name="connsiteY17" fmla="*/ 433414 h 2026019"/>
                <a:gd name="connsiteX18" fmla="*/ 1499139 w 2318963"/>
                <a:gd name="connsiteY18" fmla="*/ 496477 h 2026019"/>
                <a:gd name="connsiteX19" fmla="*/ 1562201 w 2318963"/>
                <a:gd name="connsiteY19" fmla="*/ 559539 h 2026019"/>
                <a:gd name="connsiteX20" fmla="*/ 1656794 w 2318963"/>
                <a:gd name="connsiteY20" fmla="*/ 669897 h 2026019"/>
                <a:gd name="connsiteX21" fmla="*/ 1751387 w 2318963"/>
                <a:gd name="connsiteY21" fmla="*/ 732959 h 2026019"/>
                <a:gd name="connsiteX22" fmla="*/ 1798684 w 2318963"/>
                <a:gd name="connsiteY22" fmla="*/ 764490 h 2026019"/>
                <a:gd name="connsiteX23" fmla="*/ 1861746 w 2318963"/>
                <a:gd name="connsiteY23" fmla="*/ 859083 h 2026019"/>
                <a:gd name="connsiteX24" fmla="*/ 1940573 w 2318963"/>
                <a:gd name="connsiteY24" fmla="*/ 953677 h 2026019"/>
                <a:gd name="connsiteX25" fmla="*/ 1987870 w 2318963"/>
                <a:gd name="connsiteY25" fmla="*/ 1032504 h 2026019"/>
                <a:gd name="connsiteX26" fmla="*/ 2035167 w 2318963"/>
                <a:gd name="connsiteY26" fmla="*/ 1095566 h 2026019"/>
                <a:gd name="connsiteX27" fmla="*/ 2050932 w 2318963"/>
                <a:gd name="connsiteY27" fmla="*/ 1158628 h 2026019"/>
                <a:gd name="connsiteX28" fmla="*/ 2177056 w 2318963"/>
                <a:gd name="connsiteY28" fmla="*/ 1379345 h 2026019"/>
                <a:gd name="connsiteX29" fmla="*/ 2224353 w 2318963"/>
                <a:gd name="connsiteY29" fmla="*/ 1410877 h 2026019"/>
                <a:gd name="connsiteX30" fmla="*/ 2240118 w 2318963"/>
                <a:gd name="connsiteY30" fmla="*/ 1458173 h 2026019"/>
                <a:gd name="connsiteX31" fmla="*/ 2303180 w 2318963"/>
                <a:gd name="connsiteY31" fmla="*/ 1568532 h 2026019"/>
                <a:gd name="connsiteX32" fmla="*/ 2318946 w 2318963"/>
                <a:gd name="connsiteY32" fmla="*/ 1789249 h 2026019"/>
                <a:gd name="connsiteX33" fmla="*/ 2303180 w 2318963"/>
                <a:gd name="connsiteY33" fmla="*/ 1883842 h 2026019"/>
                <a:gd name="connsiteX34" fmla="*/ 2240118 w 2318963"/>
                <a:gd name="connsiteY34" fmla="*/ 1915373 h 2026019"/>
                <a:gd name="connsiteX35" fmla="*/ 2208587 w 2318963"/>
                <a:gd name="connsiteY35" fmla="*/ 1994201 h 2026019"/>
                <a:gd name="connsiteX36" fmla="*/ 2129760 w 2318963"/>
                <a:gd name="connsiteY36" fmla="*/ 2025732 h 2026019"/>
                <a:gd name="connsiteX37" fmla="*/ 1909041 w 2318963"/>
                <a:gd name="connsiteY37" fmla="*/ 1978435 h 2026019"/>
                <a:gd name="connsiteX38" fmla="*/ 1877511 w 2318963"/>
                <a:gd name="connsiteY38" fmla="*/ 1820780 h 2026019"/>
                <a:gd name="connsiteX39" fmla="*/ 1814449 w 2318963"/>
                <a:gd name="connsiteY39" fmla="*/ 1726187 h 2026019"/>
                <a:gd name="connsiteX40" fmla="*/ 1782918 w 2318963"/>
                <a:gd name="connsiteY40" fmla="*/ 1678890 h 2026019"/>
                <a:gd name="connsiteX41" fmla="*/ 1688325 w 2318963"/>
                <a:gd name="connsiteY41" fmla="*/ 1600063 h 2026019"/>
                <a:gd name="connsiteX42" fmla="*/ 1593732 w 2318963"/>
                <a:gd name="connsiteY42" fmla="*/ 1521235 h 2026019"/>
                <a:gd name="connsiteX43" fmla="*/ 1546436 w 2318963"/>
                <a:gd name="connsiteY43" fmla="*/ 1458173 h 2026019"/>
                <a:gd name="connsiteX44" fmla="*/ 1436077 w 2318963"/>
                <a:gd name="connsiteY44" fmla="*/ 1347814 h 2026019"/>
                <a:gd name="connsiteX45" fmla="*/ 1388780 w 2318963"/>
                <a:gd name="connsiteY45" fmla="*/ 1300518 h 2026019"/>
                <a:gd name="connsiteX46" fmla="*/ 1278422 w 2318963"/>
                <a:gd name="connsiteY46" fmla="*/ 1158628 h 2026019"/>
                <a:gd name="connsiteX47" fmla="*/ 1168063 w 2318963"/>
                <a:gd name="connsiteY47" fmla="*/ 1127097 h 2026019"/>
                <a:gd name="connsiteX48" fmla="*/ 1057705 w 2318963"/>
                <a:gd name="connsiteY48" fmla="*/ 1095566 h 2026019"/>
                <a:gd name="connsiteX49" fmla="*/ 1026174 w 2318963"/>
                <a:gd name="connsiteY49" fmla="*/ 1079801 h 2026019"/>
                <a:gd name="connsiteX50" fmla="*/ 1057705 w 2318963"/>
                <a:gd name="connsiteY50" fmla="*/ 1032504 h 2026019"/>
                <a:gd name="connsiteX51" fmla="*/ 915816 w 2318963"/>
                <a:gd name="connsiteY51" fmla="*/ 906379 h 2026019"/>
                <a:gd name="connsiteX52" fmla="*/ 758160 w 2318963"/>
                <a:gd name="connsiteY52" fmla="*/ 811787 h 2026019"/>
                <a:gd name="connsiteX53" fmla="*/ 647802 w 2318963"/>
                <a:gd name="connsiteY53" fmla="*/ 827553 h 2026019"/>
                <a:gd name="connsiteX54" fmla="*/ 553208 w 2318963"/>
                <a:gd name="connsiteY54" fmla="*/ 827552 h 2026019"/>
                <a:gd name="connsiteX55" fmla="*/ 427084 w 2318963"/>
                <a:gd name="connsiteY55" fmla="*/ 811787 h 2026019"/>
                <a:gd name="connsiteX56" fmla="*/ 348256 w 2318963"/>
                <a:gd name="connsiteY56" fmla="*/ 827552 h 2026019"/>
                <a:gd name="connsiteX57" fmla="*/ 285194 w 2318963"/>
                <a:gd name="connsiteY57" fmla="*/ 953677 h 2026019"/>
                <a:gd name="connsiteX58" fmla="*/ 206367 w 2318963"/>
                <a:gd name="connsiteY58" fmla="*/ 890614 h 2026019"/>
                <a:gd name="connsiteX59" fmla="*/ 285194 w 2318963"/>
                <a:gd name="connsiteY59" fmla="*/ 906380 h 2026019"/>
                <a:gd name="connsiteX0" fmla="*/ 285194 w 2318963"/>
                <a:gd name="connsiteY0" fmla="*/ 848767 h 1968406"/>
                <a:gd name="connsiteX1" fmla="*/ 285194 w 2318963"/>
                <a:gd name="connsiteY1" fmla="*/ 848767 h 1968406"/>
                <a:gd name="connsiteX2" fmla="*/ 111773 w 2318963"/>
                <a:gd name="connsiteY2" fmla="*/ 833001 h 1968406"/>
                <a:gd name="connsiteX3" fmla="*/ 32946 w 2318963"/>
                <a:gd name="connsiteY3" fmla="*/ 706877 h 1968406"/>
                <a:gd name="connsiteX4" fmla="*/ 1415 w 2318963"/>
                <a:gd name="connsiteY4" fmla="*/ 612284 h 1968406"/>
                <a:gd name="connsiteX5" fmla="*/ 80242 w 2318963"/>
                <a:gd name="connsiteY5" fmla="*/ 454629 h 1968406"/>
                <a:gd name="connsiteX6" fmla="*/ 253662 w 2318963"/>
                <a:gd name="connsiteY6" fmla="*/ 328506 h 1968406"/>
                <a:gd name="connsiteX7" fmla="*/ 474380 w 2318963"/>
                <a:gd name="connsiteY7" fmla="*/ 296974 h 1968406"/>
                <a:gd name="connsiteX8" fmla="*/ 600505 w 2318963"/>
                <a:gd name="connsiteY8" fmla="*/ 281209 h 1968406"/>
                <a:gd name="connsiteX9" fmla="*/ 852753 w 2318963"/>
                <a:gd name="connsiteY9" fmla="*/ 249677 h 1968406"/>
                <a:gd name="connsiteX10" fmla="*/ 915815 w 2318963"/>
                <a:gd name="connsiteY10" fmla="*/ 233912 h 1968406"/>
                <a:gd name="connsiteX11" fmla="*/ 1073470 w 2318963"/>
                <a:gd name="connsiteY11" fmla="*/ 202381 h 1968406"/>
                <a:gd name="connsiteX12" fmla="*/ 1152297 w 2318963"/>
                <a:gd name="connsiteY12" fmla="*/ 281208 h 1968406"/>
                <a:gd name="connsiteX13" fmla="*/ 1199594 w 2318963"/>
                <a:gd name="connsiteY13" fmla="*/ 13195 h 1968406"/>
                <a:gd name="connsiteX14" fmla="*/ 1246891 w 2318963"/>
                <a:gd name="connsiteY14" fmla="*/ 44726 h 1968406"/>
                <a:gd name="connsiteX15" fmla="*/ 1294187 w 2318963"/>
                <a:gd name="connsiteY15" fmla="*/ 155084 h 1968406"/>
                <a:gd name="connsiteX16" fmla="*/ 1341484 w 2318963"/>
                <a:gd name="connsiteY16" fmla="*/ 233912 h 1968406"/>
                <a:gd name="connsiteX17" fmla="*/ 1451842 w 2318963"/>
                <a:gd name="connsiteY17" fmla="*/ 375801 h 1968406"/>
                <a:gd name="connsiteX18" fmla="*/ 1499139 w 2318963"/>
                <a:gd name="connsiteY18" fmla="*/ 438864 h 1968406"/>
                <a:gd name="connsiteX19" fmla="*/ 1562201 w 2318963"/>
                <a:gd name="connsiteY19" fmla="*/ 501926 h 1968406"/>
                <a:gd name="connsiteX20" fmla="*/ 1656794 w 2318963"/>
                <a:gd name="connsiteY20" fmla="*/ 612284 h 1968406"/>
                <a:gd name="connsiteX21" fmla="*/ 1751387 w 2318963"/>
                <a:gd name="connsiteY21" fmla="*/ 675346 h 1968406"/>
                <a:gd name="connsiteX22" fmla="*/ 1798684 w 2318963"/>
                <a:gd name="connsiteY22" fmla="*/ 706877 h 1968406"/>
                <a:gd name="connsiteX23" fmla="*/ 1861746 w 2318963"/>
                <a:gd name="connsiteY23" fmla="*/ 801470 h 1968406"/>
                <a:gd name="connsiteX24" fmla="*/ 1940573 w 2318963"/>
                <a:gd name="connsiteY24" fmla="*/ 896064 h 1968406"/>
                <a:gd name="connsiteX25" fmla="*/ 1987870 w 2318963"/>
                <a:gd name="connsiteY25" fmla="*/ 974891 h 1968406"/>
                <a:gd name="connsiteX26" fmla="*/ 2035167 w 2318963"/>
                <a:gd name="connsiteY26" fmla="*/ 1037953 h 1968406"/>
                <a:gd name="connsiteX27" fmla="*/ 2050932 w 2318963"/>
                <a:gd name="connsiteY27" fmla="*/ 1101015 h 1968406"/>
                <a:gd name="connsiteX28" fmla="*/ 2177056 w 2318963"/>
                <a:gd name="connsiteY28" fmla="*/ 1321732 h 1968406"/>
                <a:gd name="connsiteX29" fmla="*/ 2224353 w 2318963"/>
                <a:gd name="connsiteY29" fmla="*/ 1353264 h 1968406"/>
                <a:gd name="connsiteX30" fmla="*/ 2240118 w 2318963"/>
                <a:gd name="connsiteY30" fmla="*/ 1400560 h 1968406"/>
                <a:gd name="connsiteX31" fmla="*/ 2303180 w 2318963"/>
                <a:gd name="connsiteY31" fmla="*/ 1510919 h 1968406"/>
                <a:gd name="connsiteX32" fmla="*/ 2318946 w 2318963"/>
                <a:gd name="connsiteY32" fmla="*/ 1731636 h 1968406"/>
                <a:gd name="connsiteX33" fmla="*/ 2303180 w 2318963"/>
                <a:gd name="connsiteY33" fmla="*/ 1826229 h 1968406"/>
                <a:gd name="connsiteX34" fmla="*/ 2240118 w 2318963"/>
                <a:gd name="connsiteY34" fmla="*/ 1857760 h 1968406"/>
                <a:gd name="connsiteX35" fmla="*/ 2208587 w 2318963"/>
                <a:gd name="connsiteY35" fmla="*/ 1936588 h 1968406"/>
                <a:gd name="connsiteX36" fmla="*/ 2129760 w 2318963"/>
                <a:gd name="connsiteY36" fmla="*/ 1968119 h 1968406"/>
                <a:gd name="connsiteX37" fmla="*/ 1909041 w 2318963"/>
                <a:gd name="connsiteY37" fmla="*/ 1920822 h 1968406"/>
                <a:gd name="connsiteX38" fmla="*/ 1877511 w 2318963"/>
                <a:gd name="connsiteY38" fmla="*/ 1763167 h 1968406"/>
                <a:gd name="connsiteX39" fmla="*/ 1814449 w 2318963"/>
                <a:gd name="connsiteY39" fmla="*/ 1668574 h 1968406"/>
                <a:gd name="connsiteX40" fmla="*/ 1782918 w 2318963"/>
                <a:gd name="connsiteY40" fmla="*/ 1621277 h 1968406"/>
                <a:gd name="connsiteX41" fmla="*/ 1688325 w 2318963"/>
                <a:gd name="connsiteY41" fmla="*/ 1542450 h 1968406"/>
                <a:gd name="connsiteX42" fmla="*/ 1593732 w 2318963"/>
                <a:gd name="connsiteY42" fmla="*/ 1463622 h 1968406"/>
                <a:gd name="connsiteX43" fmla="*/ 1546436 w 2318963"/>
                <a:gd name="connsiteY43" fmla="*/ 1400560 h 1968406"/>
                <a:gd name="connsiteX44" fmla="*/ 1436077 w 2318963"/>
                <a:gd name="connsiteY44" fmla="*/ 1290201 h 1968406"/>
                <a:gd name="connsiteX45" fmla="*/ 1388780 w 2318963"/>
                <a:gd name="connsiteY45" fmla="*/ 1242905 h 1968406"/>
                <a:gd name="connsiteX46" fmla="*/ 1278422 w 2318963"/>
                <a:gd name="connsiteY46" fmla="*/ 1101015 h 1968406"/>
                <a:gd name="connsiteX47" fmla="*/ 1168063 w 2318963"/>
                <a:gd name="connsiteY47" fmla="*/ 1069484 h 1968406"/>
                <a:gd name="connsiteX48" fmla="*/ 1057705 w 2318963"/>
                <a:gd name="connsiteY48" fmla="*/ 1037953 h 1968406"/>
                <a:gd name="connsiteX49" fmla="*/ 1026174 w 2318963"/>
                <a:gd name="connsiteY49" fmla="*/ 1022188 h 1968406"/>
                <a:gd name="connsiteX50" fmla="*/ 1057705 w 2318963"/>
                <a:gd name="connsiteY50" fmla="*/ 974891 h 1968406"/>
                <a:gd name="connsiteX51" fmla="*/ 915816 w 2318963"/>
                <a:gd name="connsiteY51" fmla="*/ 848766 h 1968406"/>
                <a:gd name="connsiteX52" fmla="*/ 758160 w 2318963"/>
                <a:gd name="connsiteY52" fmla="*/ 754174 h 1968406"/>
                <a:gd name="connsiteX53" fmla="*/ 647802 w 2318963"/>
                <a:gd name="connsiteY53" fmla="*/ 769940 h 1968406"/>
                <a:gd name="connsiteX54" fmla="*/ 553208 w 2318963"/>
                <a:gd name="connsiteY54" fmla="*/ 769939 h 1968406"/>
                <a:gd name="connsiteX55" fmla="*/ 427084 w 2318963"/>
                <a:gd name="connsiteY55" fmla="*/ 754174 h 1968406"/>
                <a:gd name="connsiteX56" fmla="*/ 348256 w 2318963"/>
                <a:gd name="connsiteY56" fmla="*/ 769939 h 1968406"/>
                <a:gd name="connsiteX57" fmla="*/ 285194 w 2318963"/>
                <a:gd name="connsiteY57" fmla="*/ 896064 h 1968406"/>
                <a:gd name="connsiteX58" fmla="*/ 206367 w 2318963"/>
                <a:gd name="connsiteY58" fmla="*/ 833001 h 1968406"/>
                <a:gd name="connsiteX59" fmla="*/ 285194 w 2318963"/>
                <a:gd name="connsiteY59" fmla="*/ 848767 h 1968406"/>
                <a:gd name="connsiteX0" fmla="*/ 285194 w 2318963"/>
                <a:gd name="connsiteY0" fmla="*/ 835898 h 1955537"/>
                <a:gd name="connsiteX1" fmla="*/ 285194 w 2318963"/>
                <a:gd name="connsiteY1" fmla="*/ 835898 h 1955537"/>
                <a:gd name="connsiteX2" fmla="*/ 111773 w 2318963"/>
                <a:gd name="connsiteY2" fmla="*/ 820132 h 1955537"/>
                <a:gd name="connsiteX3" fmla="*/ 32946 w 2318963"/>
                <a:gd name="connsiteY3" fmla="*/ 694008 h 1955537"/>
                <a:gd name="connsiteX4" fmla="*/ 1415 w 2318963"/>
                <a:gd name="connsiteY4" fmla="*/ 599415 h 1955537"/>
                <a:gd name="connsiteX5" fmla="*/ 80242 w 2318963"/>
                <a:gd name="connsiteY5" fmla="*/ 441760 h 1955537"/>
                <a:gd name="connsiteX6" fmla="*/ 253662 w 2318963"/>
                <a:gd name="connsiteY6" fmla="*/ 315637 h 1955537"/>
                <a:gd name="connsiteX7" fmla="*/ 474380 w 2318963"/>
                <a:gd name="connsiteY7" fmla="*/ 284105 h 1955537"/>
                <a:gd name="connsiteX8" fmla="*/ 600505 w 2318963"/>
                <a:gd name="connsiteY8" fmla="*/ 268340 h 1955537"/>
                <a:gd name="connsiteX9" fmla="*/ 852753 w 2318963"/>
                <a:gd name="connsiteY9" fmla="*/ 236808 h 1955537"/>
                <a:gd name="connsiteX10" fmla="*/ 915815 w 2318963"/>
                <a:gd name="connsiteY10" fmla="*/ 221043 h 1955537"/>
                <a:gd name="connsiteX11" fmla="*/ 1073470 w 2318963"/>
                <a:gd name="connsiteY11" fmla="*/ 189512 h 1955537"/>
                <a:gd name="connsiteX12" fmla="*/ 1152297 w 2318963"/>
                <a:gd name="connsiteY12" fmla="*/ 268339 h 1955537"/>
                <a:gd name="connsiteX13" fmla="*/ 1199594 w 2318963"/>
                <a:gd name="connsiteY13" fmla="*/ 326 h 1955537"/>
                <a:gd name="connsiteX14" fmla="*/ 1278422 w 2318963"/>
                <a:gd name="connsiteY14" fmla="*/ 331402 h 1955537"/>
                <a:gd name="connsiteX15" fmla="*/ 1294187 w 2318963"/>
                <a:gd name="connsiteY15" fmla="*/ 142215 h 1955537"/>
                <a:gd name="connsiteX16" fmla="*/ 1341484 w 2318963"/>
                <a:gd name="connsiteY16" fmla="*/ 221043 h 1955537"/>
                <a:gd name="connsiteX17" fmla="*/ 1451842 w 2318963"/>
                <a:gd name="connsiteY17" fmla="*/ 362932 h 1955537"/>
                <a:gd name="connsiteX18" fmla="*/ 1499139 w 2318963"/>
                <a:gd name="connsiteY18" fmla="*/ 425995 h 1955537"/>
                <a:gd name="connsiteX19" fmla="*/ 1562201 w 2318963"/>
                <a:gd name="connsiteY19" fmla="*/ 489057 h 1955537"/>
                <a:gd name="connsiteX20" fmla="*/ 1656794 w 2318963"/>
                <a:gd name="connsiteY20" fmla="*/ 599415 h 1955537"/>
                <a:gd name="connsiteX21" fmla="*/ 1751387 w 2318963"/>
                <a:gd name="connsiteY21" fmla="*/ 662477 h 1955537"/>
                <a:gd name="connsiteX22" fmla="*/ 1798684 w 2318963"/>
                <a:gd name="connsiteY22" fmla="*/ 694008 h 1955537"/>
                <a:gd name="connsiteX23" fmla="*/ 1861746 w 2318963"/>
                <a:gd name="connsiteY23" fmla="*/ 788601 h 1955537"/>
                <a:gd name="connsiteX24" fmla="*/ 1940573 w 2318963"/>
                <a:gd name="connsiteY24" fmla="*/ 883195 h 1955537"/>
                <a:gd name="connsiteX25" fmla="*/ 1987870 w 2318963"/>
                <a:gd name="connsiteY25" fmla="*/ 962022 h 1955537"/>
                <a:gd name="connsiteX26" fmla="*/ 2035167 w 2318963"/>
                <a:gd name="connsiteY26" fmla="*/ 1025084 h 1955537"/>
                <a:gd name="connsiteX27" fmla="*/ 2050932 w 2318963"/>
                <a:gd name="connsiteY27" fmla="*/ 1088146 h 1955537"/>
                <a:gd name="connsiteX28" fmla="*/ 2177056 w 2318963"/>
                <a:gd name="connsiteY28" fmla="*/ 1308863 h 1955537"/>
                <a:gd name="connsiteX29" fmla="*/ 2224353 w 2318963"/>
                <a:gd name="connsiteY29" fmla="*/ 1340395 h 1955537"/>
                <a:gd name="connsiteX30" fmla="*/ 2240118 w 2318963"/>
                <a:gd name="connsiteY30" fmla="*/ 1387691 h 1955537"/>
                <a:gd name="connsiteX31" fmla="*/ 2303180 w 2318963"/>
                <a:gd name="connsiteY31" fmla="*/ 1498050 h 1955537"/>
                <a:gd name="connsiteX32" fmla="*/ 2318946 w 2318963"/>
                <a:gd name="connsiteY32" fmla="*/ 1718767 h 1955537"/>
                <a:gd name="connsiteX33" fmla="*/ 2303180 w 2318963"/>
                <a:gd name="connsiteY33" fmla="*/ 1813360 h 1955537"/>
                <a:gd name="connsiteX34" fmla="*/ 2240118 w 2318963"/>
                <a:gd name="connsiteY34" fmla="*/ 1844891 h 1955537"/>
                <a:gd name="connsiteX35" fmla="*/ 2208587 w 2318963"/>
                <a:gd name="connsiteY35" fmla="*/ 1923719 h 1955537"/>
                <a:gd name="connsiteX36" fmla="*/ 2129760 w 2318963"/>
                <a:gd name="connsiteY36" fmla="*/ 1955250 h 1955537"/>
                <a:gd name="connsiteX37" fmla="*/ 1909041 w 2318963"/>
                <a:gd name="connsiteY37" fmla="*/ 1907953 h 1955537"/>
                <a:gd name="connsiteX38" fmla="*/ 1877511 w 2318963"/>
                <a:gd name="connsiteY38" fmla="*/ 1750298 h 1955537"/>
                <a:gd name="connsiteX39" fmla="*/ 1814449 w 2318963"/>
                <a:gd name="connsiteY39" fmla="*/ 1655705 h 1955537"/>
                <a:gd name="connsiteX40" fmla="*/ 1782918 w 2318963"/>
                <a:gd name="connsiteY40" fmla="*/ 1608408 h 1955537"/>
                <a:gd name="connsiteX41" fmla="*/ 1688325 w 2318963"/>
                <a:gd name="connsiteY41" fmla="*/ 1529581 h 1955537"/>
                <a:gd name="connsiteX42" fmla="*/ 1593732 w 2318963"/>
                <a:gd name="connsiteY42" fmla="*/ 1450753 h 1955537"/>
                <a:gd name="connsiteX43" fmla="*/ 1546436 w 2318963"/>
                <a:gd name="connsiteY43" fmla="*/ 1387691 h 1955537"/>
                <a:gd name="connsiteX44" fmla="*/ 1436077 w 2318963"/>
                <a:gd name="connsiteY44" fmla="*/ 1277332 h 1955537"/>
                <a:gd name="connsiteX45" fmla="*/ 1388780 w 2318963"/>
                <a:gd name="connsiteY45" fmla="*/ 1230036 h 1955537"/>
                <a:gd name="connsiteX46" fmla="*/ 1278422 w 2318963"/>
                <a:gd name="connsiteY46" fmla="*/ 1088146 h 1955537"/>
                <a:gd name="connsiteX47" fmla="*/ 1168063 w 2318963"/>
                <a:gd name="connsiteY47" fmla="*/ 1056615 h 1955537"/>
                <a:gd name="connsiteX48" fmla="*/ 1057705 w 2318963"/>
                <a:gd name="connsiteY48" fmla="*/ 1025084 h 1955537"/>
                <a:gd name="connsiteX49" fmla="*/ 1026174 w 2318963"/>
                <a:gd name="connsiteY49" fmla="*/ 1009319 h 1955537"/>
                <a:gd name="connsiteX50" fmla="*/ 1057705 w 2318963"/>
                <a:gd name="connsiteY50" fmla="*/ 962022 h 1955537"/>
                <a:gd name="connsiteX51" fmla="*/ 915816 w 2318963"/>
                <a:gd name="connsiteY51" fmla="*/ 835897 h 1955537"/>
                <a:gd name="connsiteX52" fmla="*/ 758160 w 2318963"/>
                <a:gd name="connsiteY52" fmla="*/ 741305 h 1955537"/>
                <a:gd name="connsiteX53" fmla="*/ 647802 w 2318963"/>
                <a:gd name="connsiteY53" fmla="*/ 757071 h 1955537"/>
                <a:gd name="connsiteX54" fmla="*/ 553208 w 2318963"/>
                <a:gd name="connsiteY54" fmla="*/ 757070 h 1955537"/>
                <a:gd name="connsiteX55" fmla="*/ 427084 w 2318963"/>
                <a:gd name="connsiteY55" fmla="*/ 741305 h 1955537"/>
                <a:gd name="connsiteX56" fmla="*/ 348256 w 2318963"/>
                <a:gd name="connsiteY56" fmla="*/ 757070 h 1955537"/>
                <a:gd name="connsiteX57" fmla="*/ 285194 w 2318963"/>
                <a:gd name="connsiteY57" fmla="*/ 883195 h 1955537"/>
                <a:gd name="connsiteX58" fmla="*/ 206367 w 2318963"/>
                <a:gd name="connsiteY58" fmla="*/ 820132 h 1955537"/>
                <a:gd name="connsiteX59" fmla="*/ 285194 w 2318963"/>
                <a:gd name="connsiteY59" fmla="*/ 835898 h 1955537"/>
                <a:gd name="connsiteX0" fmla="*/ 285194 w 2318963"/>
                <a:gd name="connsiteY0" fmla="*/ 696676 h 1816315"/>
                <a:gd name="connsiteX1" fmla="*/ 285194 w 2318963"/>
                <a:gd name="connsiteY1" fmla="*/ 696676 h 1816315"/>
                <a:gd name="connsiteX2" fmla="*/ 111773 w 2318963"/>
                <a:gd name="connsiteY2" fmla="*/ 680910 h 1816315"/>
                <a:gd name="connsiteX3" fmla="*/ 32946 w 2318963"/>
                <a:gd name="connsiteY3" fmla="*/ 554786 h 1816315"/>
                <a:gd name="connsiteX4" fmla="*/ 1415 w 2318963"/>
                <a:gd name="connsiteY4" fmla="*/ 460193 h 1816315"/>
                <a:gd name="connsiteX5" fmla="*/ 80242 w 2318963"/>
                <a:gd name="connsiteY5" fmla="*/ 302538 h 1816315"/>
                <a:gd name="connsiteX6" fmla="*/ 253662 w 2318963"/>
                <a:gd name="connsiteY6" fmla="*/ 176415 h 1816315"/>
                <a:gd name="connsiteX7" fmla="*/ 474380 w 2318963"/>
                <a:gd name="connsiteY7" fmla="*/ 144883 h 1816315"/>
                <a:gd name="connsiteX8" fmla="*/ 600505 w 2318963"/>
                <a:gd name="connsiteY8" fmla="*/ 129118 h 1816315"/>
                <a:gd name="connsiteX9" fmla="*/ 852753 w 2318963"/>
                <a:gd name="connsiteY9" fmla="*/ 97586 h 1816315"/>
                <a:gd name="connsiteX10" fmla="*/ 915815 w 2318963"/>
                <a:gd name="connsiteY10" fmla="*/ 81821 h 1816315"/>
                <a:gd name="connsiteX11" fmla="*/ 1073470 w 2318963"/>
                <a:gd name="connsiteY11" fmla="*/ 50290 h 1816315"/>
                <a:gd name="connsiteX12" fmla="*/ 1152297 w 2318963"/>
                <a:gd name="connsiteY12" fmla="*/ 129117 h 1816315"/>
                <a:gd name="connsiteX13" fmla="*/ 1215360 w 2318963"/>
                <a:gd name="connsiteY13" fmla="*/ 129118 h 1816315"/>
                <a:gd name="connsiteX14" fmla="*/ 1278422 w 2318963"/>
                <a:gd name="connsiteY14" fmla="*/ 192180 h 1816315"/>
                <a:gd name="connsiteX15" fmla="*/ 1294187 w 2318963"/>
                <a:gd name="connsiteY15" fmla="*/ 2993 h 1816315"/>
                <a:gd name="connsiteX16" fmla="*/ 1341484 w 2318963"/>
                <a:gd name="connsiteY16" fmla="*/ 81821 h 1816315"/>
                <a:gd name="connsiteX17" fmla="*/ 1451842 w 2318963"/>
                <a:gd name="connsiteY17" fmla="*/ 223710 h 1816315"/>
                <a:gd name="connsiteX18" fmla="*/ 1499139 w 2318963"/>
                <a:gd name="connsiteY18" fmla="*/ 286773 h 1816315"/>
                <a:gd name="connsiteX19" fmla="*/ 1562201 w 2318963"/>
                <a:gd name="connsiteY19" fmla="*/ 349835 h 1816315"/>
                <a:gd name="connsiteX20" fmla="*/ 1656794 w 2318963"/>
                <a:gd name="connsiteY20" fmla="*/ 460193 h 1816315"/>
                <a:gd name="connsiteX21" fmla="*/ 1751387 w 2318963"/>
                <a:gd name="connsiteY21" fmla="*/ 523255 h 1816315"/>
                <a:gd name="connsiteX22" fmla="*/ 1798684 w 2318963"/>
                <a:gd name="connsiteY22" fmla="*/ 554786 h 1816315"/>
                <a:gd name="connsiteX23" fmla="*/ 1861746 w 2318963"/>
                <a:gd name="connsiteY23" fmla="*/ 649379 h 1816315"/>
                <a:gd name="connsiteX24" fmla="*/ 1940573 w 2318963"/>
                <a:gd name="connsiteY24" fmla="*/ 743973 h 1816315"/>
                <a:gd name="connsiteX25" fmla="*/ 1987870 w 2318963"/>
                <a:gd name="connsiteY25" fmla="*/ 822800 h 1816315"/>
                <a:gd name="connsiteX26" fmla="*/ 2035167 w 2318963"/>
                <a:gd name="connsiteY26" fmla="*/ 885862 h 1816315"/>
                <a:gd name="connsiteX27" fmla="*/ 2050932 w 2318963"/>
                <a:gd name="connsiteY27" fmla="*/ 948924 h 1816315"/>
                <a:gd name="connsiteX28" fmla="*/ 2177056 w 2318963"/>
                <a:gd name="connsiteY28" fmla="*/ 1169641 h 1816315"/>
                <a:gd name="connsiteX29" fmla="*/ 2224353 w 2318963"/>
                <a:gd name="connsiteY29" fmla="*/ 1201173 h 1816315"/>
                <a:gd name="connsiteX30" fmla="*/ 2240118 w 2318963"/>
                <a:gd name="connsiteY30" fmla="*/ 1248469 h 1816315"/>
                <a:gd name="connsiteX31" fmla="*/ 2303180 w 2318963"/>
                <a:gd name="connsiteY31" fmla="*/ 1358828 h 1816315"/>
                <a:gd name="connsiteX32" fmla="*/ 2318946 w 2318963"/>
                <a:gd name="connsiteY32" fmla="*/ 1579545 h 1816315"/>
                <a:gd name="connsiteX33" fmla="*/ 2303180 w 2318963"/>
                <a:gd name="connsiteY33" fmla="*/ 1674138 h 1816315"/>
                <a:gd name="connsiteX34" fmla="*/ 2240118 w 2318963"/>
                <a:gd name="connsiteY34" fmla="*/ 1705669 h 1816315"/>
                <a:gd name="connsiteX35" fmla="*/ 2208587 w 2318963"/>
                <a:gd name="connsiteY35" fmla="*/ 1784497 h 1816315"/>
                <a:gd name="connsiteX36" fmla="*/ 2129760 w 2318963"/>
                <a:gd name="connsiteY36" fmla="*/ 1816028 h 1816315"/>
                <a:gd name="connsiteX37" fmla="*/ 1909041 w 2318963"/>
                <a:gd name="connsiteY37" fmla="*/ 1768731 h 1816315"/>
                <a:gd name="connsiteX38" fmla="*/ 1877511 w 2318963"/>
                <a:gd name="connsiteY38" fmla="*/ 1611076 h 1816315"/>
                <a:gd name="connsiteX39" fmla="*/ 1814449 w 2318963"/>
                <a:gd name="connsiteY39" fmla="*/ 1516483 h 1816315"/>
                <a:gd name="connsiteX40" fmla="*/ 1782918 w 2318963"/>
                <a:gd name="connsiteY40" fmla="*/ 1469186 h 1816315"/>
                <a:gd name="connsiteX41" fmla="*/ 1688325 w 2318963"/>
                <a:gd name="connsiteY41" fmla="*/ 1390359 h 1816315"/>
                <a:gd name="connsiteX42" fmla="*/ 1593732 w 2318963"/>
                <a:gd name="connsiteY42" fmla="*/ 1311531 h 1816315"/>
                <a:gd name="connsiteX43" fmla="*/ 1546436 w 2318963"/>
                <a:gd name="connsiteY43" fmla="*/ 1248469 h 1816315"/>
                <a:gd name="connsiteX44" fmla="*/ 1436077 w 2318963"/>
                <a:gd name="connsiteY44" fmla="*/ 1138110 h 1816315"/>
                <a:gd name="connsiteX45" fmla="*/ 1388780 w 2318963"/>
                <a:gd name="connsiteY45" fmla="*/ 1090814 h 1816315"/>
                <a:gd name="connsiteX46" fmla="*/ 1278422 w 2318963"/>
                <a:gd name="connsiteY46" fmla="*/ 948924 h 1816315"/>
                <a:gd name="connsiteX47" fmla="*/ 1168063 w 2318963"/>
                <a:gd name="connsiteY47" fmla="*/ 917393 h 1816315"/>
                <a:gd name="connsiteX48" fmla="*/ 1057705 w 2318963"/>
                <a:gd name="connsiteY48" fmla="*/ 885862 h 1816315"/>
                <a:gd name="connsiteX49" fmla="*/ 1026174 w 2318963"/>
                <a:gd name="connsiteY49" fmla="*/ 870097 h 1816315"/>
                <a:gd name="connsiteX50" fmla="*/ 1057705 w 2318963"/>
                <a:gd name="connsiteY50" fmla="*/ 822800 h 1816315"/>
                <a:gd name="connsiteX51" fmla="*/ 915816 w 2318963"/>
                <a:gd name="connsiteY51" fmla="*/ 696675 h 1816315"/>
                <a:gd name="connsiteX52" fmla="*/ 758160 w 2318963"/>
                <a:gd name="connsiteY52" fmla="*/ 602083 h 1816315"/>
                <a:gd name="connsiteX53" fmla="*/ 647802 w 2318963"/>
                <a:gd name="connsiteY53" fmla="*/ 617849 h 1816315"/>
                <a:gd name="connsiteX54" fmla="*/ 553208 w 2318963"/>
                <a:gd name="connsiteY54" fmla="*/ 617848 h 1816315"/>
                <a:gd name="connsiteX55" fmla="*/ 427084 w 2318963"/>
                <a:gd name="connsiteY55" fmla="*/ 602083 h 1816315"/>
                <a:gd name="connsiteX56" fmla="*/ 348256 w 2318963"/>
                <a:gd name="connsiteY56" fmla="*/ 617848 h 1816315"/>
                <a:gd name="connsiteX57" fmla="*/ 285194 w 2318963"/>
                <a:gd name="connsiteY57" fmla="*/ 743973 h 1816315"/>
                <a:gd name="connsiteX58" fmla="*/ 206367 w 2318963"/>
                <a:gd name="connsiteY58" fmla="*/ 680910 h 1816315"/>
                <a:gd name="connsiteX59" fmla="*/ 285194 w 2318963"/>
                <a:gd name="connsiteY59" fmla="*/ 696676 h 1816315"/>
                <a:gd name="connsiteX0" fmla="*/ 285194 w 2318963"/>
                <a:gd name="connsiteY0" fmla="*/ 693800 h 1813439"/>
                <a:gd name="connsiteX1" fmla="*/ 285194 w 2318963"/>
                <a:gd name="connsiteY1" fmla="*/ 693800 h 1813439"/>
                <a:gd name="connsiteX2" fmla="*/ 111773 w 2318963"/>
                <a:gd name="connsiteY2" fmla="*/ 678034 h 1813439"/>
                <a:gd name="connsiteX3" fmla="*/ 32946 w 2318963"/>
                <a:gd name="connsiteY3" fmla="*/ 551910 h 1813439"/>
                <a:gd name="connsiteX4" fmla="*/ 1415 w 2318963"/>
                <a:gd name="connsiteY4" fmla="*/ 457317 h 1813439"/>
                <a:gd name="connsiteX5" fmla="*/ 80242 w 2318963"/>
                <a:gd name="connsiteY5" fmla="*/ 299662 h 1813439"/>
                <a:gd name="connsiteX6" fmla="*/ 253662 w 2318963"/>
                <a:gd name="connsiteY6" fmla="*/ 173539 h 1813439"/>
                <a:gd name="connsiteX7" fmla="*/ 474380 w 2318963"/>
                <a:gd name="connsiteY7" fmla="*/ 142007 h 1813439"/>
                <a:gd name="connsiteX8" fmla="*/ 600505 w 2318963"/>
                <a:gd name="connsiteY8" fmla="*/ 126242 h 1813439"/>
                <a:gd name="connsiteX9" fmla="*/ 852753 w 2318963"/>
                <a:gd name="connsiteY9" fmla="*/ 94710 h 1813439"/>
                <a:gd name="connsiteX10" fmla="*/ 915815 w 2318963"/>
                <a:gd name="connsiteY10" fmla="*/ 78945 h 1813439"/>
                <a:gd name="connsiteX11" fmla="*/ 1073470 w 2318963"/>
                <a:gd name="connsiteY11" fmla="*/ 47414 h 1813439"/>
                <a:gd name="connsiteX12" fmla="*/ 1152297 w 2318963"/>
                <a:gd name="connsiteY12" fmla="*/ 126241 h 1813439"/>
                <a:gd name="connsiteX13" fmla="*/ 1215360 w 2318963"/>
                <a:gd name="connsiteY13" fmla="*/ 126242 h 1813439"/>
                <a:gd name="connsiteX14" fmla="*/ 1278422 w 2318963"/>
                <a:gd name="connsiteY14" fmla="*/ 189304 h 1813439"/>
                <a:gd name="connsiteX15" fmla="*/ 1294187 w 2318963"/>
                <a:gd name="connsiteY15" fmla="*/ 117 h 1813439"/>
                <a:gd name="connsiteX16" fmla="*/ 1309953 w 2318963"/>
                <a:gd name="connsiteY16" fmla="*/ 220834 h 1813439"/>
                <a:gd name="connsiteX17" fmla="*/ 1451842 w 2318963"/>
                <a:gd name="connsiteY17" fmla="*/ 220834 h 1813439"/>
                <a:gd name="connsiteX18" fmla="*/ 1499139 w 2318963"/>
                <a:gd name="connsiteY18" fmla="*/ 283897 h 1813439"/>
                <a:gd name="connsiteX19" fmla="*/ 1562201 w 2318963"/>
                <a:gd name="connsiteY19" fmla="*/ 346959 h 1813439"/>
                <a:gd name="connsiteX20" fmla="*/ 1656794 w 2318963"/>
                <a:gd name="connsiteY20" fmla="*/ 457317 h 1813439"/>
                <a:gd name="connsiteX21" fmla="*/ 1751387 w 2318963"/>
                <a:gd name="connsiteY21" fmla="*/ 520379 h 1813439"/>
                <a:gd name="connsiteX22" fmla="*/ 1798684 w 2318963"/>
                <a:gd name="connsiteY22" fmla="*/ 551910 h 1813439"/>
                <a:gd name="connsiteX23" fmla="*/ 1861746 w 2318963"/>
                <a:gd name="connsiteY23" fmla="*/ 646503 h 1813439"/>
                <a:gd name="connsiteX24" fmla="*/ 1940573 w 2318963"/>
                <a:gd name="connsiteY24" fmla="*/ 741097 h 1813439"/>
                <a:gd name="connsiteX25" fmla="*/ 1987870 w 2318963"/>
                <a:gd name="connsiteY25" fmla="*/ 819924 h 1813439"/>
                <a:gd name="connsiteX26" fmla="*/ 2035167 w 2318963"/>
                <a:gd name="connsiteY26" fmla="*/ 882986 h 1813439"/>
                <a:gd name="connsiteX27" fmla="*/ 2050932 w 2318963"/>
                <a:gd name="connsiteY27" fmla="*/ 946048 h 1813439"/>
                <a:gd name="connsiteX28" fmla="*/ 2177056 w 2318963"/>
                <a:gd name="connsiteY28" fmla="*/ 1166765 h 1813439"/>
                <a:gd name="connsiteX29" fmla="*/ 2224353 w 2318963"/>
                <a:gd name="connsiteY29" fmla="*/ 1198297 h 1813439"/>
                <a:gd name="connsiteX30" fmla="*/ 2240118 w 2318963"/>
                <a:gd name="connsiteY30" fmla="*/ 1245593 h 1813439"/>
                <a:gd name="connsiteX31" fmla="*/ 2303180 w 2318963"/>
                <a:gd name="connsiteY31" fmla="*/ 1355952 h 1813439"/>
                <a:gd name="connsiteX32" fmla="*/ 2318946 w 2318963"/>
                <a:gd name="connsiteY32" fmla="*/ 1576669 h 1813439"/>
                <a:gd name="connsiteX33" fmla="*/ 2303180 w 2318963"/>
                <a:gd name="connsiteY33" fmla="*/ 1671262 h 1813439"/>
                <a:gd name="connsiteX34" fmla="*/ 2240118 w 2318963"/>
                <a:gd name="connsiteY34" fmla="*/ 1702793 h 1813439"/>
                <a:gd name="connsiteX35" fmla="*/ 2208587 w 2318963"/>
                <a:gd name="connsiteY35" fmla="*/ 1781621 h 1813439"/>
                <a:gd name="connsiteX36" fmla="*/ 2129760 w 2318963"/>
                <a:gd name="connsiteY36" fmla="*/ 1813152 h 1813439"/>
                <a:gd name="connsiteX37" fmla="*/ 1909041 w 2318963"/>
                <a:gd name="connsiteY37" fmla="*/ 1765855 h 1813439"/>
                <a:gd name="connsiteX38" fmla="*/ 1877511 w 2318963"/>
                <a:gd name="connsiteY38" fmla="*/ 1608200 h 1813439"/>
                <a:gd name="connsiteX39" fmla="*/ 1814449 w 2318963"/>
                <a:gd name="connsiteY39" fmla="*/ 1513607 h 1813439"/>
                <a:gd name="connsiteX40" fmla="*/ 1782918 w 2318963"/>
                <a:gd name="connsiteY40" fmla="*/ 1466310 h 1813439"/>
                <a:gd name="connsiteX41" fmla="*/ 1688325 w 2318963"/>
                <a:gd name="connsiteY41" fmla="*/ 1387483 h 1813439"/>
                <a:gd name="connsiteX42" fmla="*/ 1593732 w 2318963"/>
                <a:gd name="connsiteY42" fmla="*/ 1308655 h 1813439"/>
                <a:gd name="connsiteX43" fmla="*/ 1546436 w 2318963"/>
                <a:gd name="connsiteY43" fmla="*/ 1245593 h 1813439"/>
                <a:gd name="connsiteX44" fmla="*/ 1436077 w 2318963"/>
                <a:gd name="connsiteY44" fmla="*/ 1135234 h 1813439"/>
                <a:gd name="connsiteX45" fmla="*/ 1388780 w 2318963"/>
                <a:gd name="connsiteY45" fmla="*/ 1087938 h 1813439"/>
                <a:gd name="connsiteX46" fmla="*/ 1278422 w 2318963"/>
                <a:gd name="connsiteY46" fmla="*/ 946048 h 1813439"/>
                <a:gd name="connsiteX47" fmla="*/ 1168063 w 2318963"/>
                <a:gd name="connsiteY47" fmla="*/ 914517 h 1813439"/>
                <a:gd name="connsiteX48" fmla="*/ 1057705 w 2318963"/>
                <a:gd name="connsiteY48" fmla="*/ 882986 h 1813439"/>
                <a:gd name="connsiteX49" fmla="*/ 1026174 w 2318963"/>
                <a:gd name="connsiteY49" fmla="*/ 867221 h 1813439"/>
                <a:gd name="connsiteX50" fmla="*/ 1057705 w 2318963"/>
                <a:gd name="connsiteY50" fmla="*/ 819924 h 1813439"/>
                <a:gd name="connsiteX51" fmla="*/ 915816 w 2318963"/>
                <a:gd name="connsiteY51" fmla="*/ 693799 h 1813439"/>
                <a:gd name="connsiteX52" fmla="*/ 758160 w 2318963"/>
                <a:gd name="connsiteY52" fmla="*/ 599207 h 1813439"/>
                <a:gd name="connsiteX53" fmla="*/ 647802 w 2318963"/>
                <a:gd name="connsiteY53" fmla="*/ 614973 h 1813439"/>
                <a:gd name="connsiteX54" fmla="*/ 553208 w 2318963"/>
                <a:gd name="connsiteY54" fmla="*/ 614972 h 1813439"/>
                <a:gd name="connsiteX55" fmla="*/ 427084 w 2318963"/>
                <a:gd name="connsiteY55" fmla="*/ 599207 h 1813439"/>
                <a:gd name="connsiteX56" fmla="*/ 348256 w 2318963"/>
                <a:gd name="connsiteY56" fmla="*/ 614972 h 1813439"/>
                <a:gd name="connsiteX57" fmla="*/ 285194 w 2318963"/>
                <a:gd name="connsiteY57" fmla="*/ 741097 h 1813439"/>
                <a:gd name="connsiteX58" fmla="*/ 206367 w 2318963"/>
                <a:gd name="connsiteY58" fmla="*/ 678034 h 1813439"/>
                <a:gd name="connsiteX59" fmla="*/ 285194 w 2318963"/>
                <a:gd name="connsiteY59" fmla="*/ 693800 h 1813439"/>
                <a:gd name="connsiteX0" fmla="*/ 285194 w 2318963"/>
                <a:gd name="connsiteY0" fmla="*/ 675322 h 1794961"/>
                <a:gd name="connsiteX1" fmla="*/ 285194 w 2318963"/>
                <a:gd name="connsiteY1" fmla="*/ 675322 h 1794961"/>
                <a:gd name="connsiteX2" fmla="*/ 111773 w 2318963"/>
                <a:gd name="connsiteY2" fmla="*/ 659556 h 1794961"/>
                <a:gd name="connsiteX3" fmla="*/ 32946 w 2318963"/>
                <a:gd name="connsiteY3" fmla="*/ 533432 h 1794961"/>
                <a:gd name="connsiteX4" fmla="*/ 1415 w 2318963"/>
                <a:gd name="connsiteY4" fmla="*/ 438839 h 1794961"/>
                <a:gd name="connsiteX5" fmla="*/ 80242 w 2318963"/>
                <a:gd name="connsiteY5" fmla="*/ 281184 h 1794961"/>
                <a:gd name="connsiteX6" fmla="*/ 253662 w 2318963"/>
                <a:gd name="connsiteY6" fmla="*/ 155061 h 1794961"/>
                <a:gd name="connsiteX7" fmla="*/ 474380 w 2318963"/>
                <a:gd name="connsiteY7" fmla="*/ 123529 h 1794961"/>
                <a:gd name="connsiteX8" fmla="*/ 600505 w 2318963"/>
                <a:gd name="connsiteY8" fmla="*/ 107764 h 1794961"/>
                <a:gd name="connsiteX9" fmla="*/ 852753 w 2318963"/>
                <a:gd name="connsiteY9" fmla="*/ 76232 h 1794961"/>
                <a:gd name="connsiteX10" fmla="*/ 915815 w 2318963"/>
                <a:gd name="connsiteY10" fmla="*/ 60467 h 1794961"/>
                <a:gd name="connsiteX11" fmla="*/ 1073470 w 2318963"/>
                <a:gd name="connsiteY11" fmla="*/ 28936 h 1794961"/>
                <a:gd name="connsiteX12" fmla="*/ 1152297 w 2318963"/>
                <a:gd name="connsiteY12" fmla="*/ 107763 h 1794961"/>
                <a:gd name="connsiteX13" fmla="*/ 1215360 w 2318963"/>
                <a:gd name="connsiteY13" fmla="*/ 107764 h 1794961"/>
                <a:gd name="connsiteX14" fmla="*/ 1278422 w 2318963"/>
                <a:gd name="connsiteY14" fmla="*/ 170826 h 1794961"/>
                <a:gd name="connsiteX15" fmla="*/ 1325718 w 2318963"/>
                <a:gd name="connsiteY15" fmla="*/ 170825 h 1794961"/>
                <a:gd name="connsiteX16" fmla="*/ 1309953 w 2318963"/>
                <a:gd name="connsiteY16" fmla="*/ 202356 h 1794961"/>
                <a:gd name="connsiteX17" fmla="*/ 1451842 w 2318963"/>
                <a:gd name="connsiteY17" fmla="*/ 202356 h 1794961"/>
                <a:gd name="connsiteX18" fmla="*/ 1499139 w 2318963"/>
                <a:gd name="connsiteY18" fmla="*/ 265419 h 1794961"/>
                <a:gd name="connsiteX19" fmla="*/ 1562201 w 2318963"/>
                <a:gd name="connsiteY19" fmla="*/ 328481 h 1794961"/>
                <a:gd name="connsiteX20" fmla="*/ 1656794 w 2318963"/>
                <a:gd name="connsiteY20" fmla="*/ 438839 h 1794961"/>
                <a:gd name="connsiteX21" fmla="*/ 1751387 w 2318963"/>
                <a:gd name="connsiteY21" fmla="*/ 501901 h 1794961"/>
                <a:gd name="connsiteX22" fmla="*/ 1798684 w 2318963"/>
                <a:gd name="connsiteY22" fmla="*/ 533432 h 1794961"/>
                <a:gd name="connsiteX23" fmla="*/ 1861746 w 2318963"/>
                <a:gd name="connsiteY23" fmla="*/ 628025 h 1794961"/>
                <a:gd name="connsiteX24" fmla="*/ 1940573 w 2318963"/>
                <a:gd name="connsiteY24" fmla="*/ 722619 h 1794961"/>
                <a:gd name="connsiteX25" fmla="*/ 1987870 w 2318963"/>
                <a:gd name="connsiteY25" fmla="*/ 801446 h 1794961"/>
                <a:gd name="connsiteX26" fmla="*/ 2035167 w 2318963"/>
                <a:gd name="connsiteY26" fmla="*/ 864508 h 1794961"/>
                <a:gd name="connsiteX27" fmla="*/ 2050932 w 2318963"/>
                <a:gd name="connsiteY27" fmla="*/ 927570 h 1794961"/>
                <a:gd name="connsiteX28" fmla="*/ 2177056 w 2318963"/>
                <a:gd name="connsiteY28" fmla="*/ 1148287 h 1794961"/>
                <a:gd name="connsiteX29" fmla="*/ 2224353 w 2318963"/>
                <a:gd name="connsiteY29" fmla="*/ 1179819 h 1794961"/>
                <a:gd name="connsiteX30" fmla="*/ 2240118 w 2318963"/>
                <a:gd name="connsiteY30" fmla="*/ 1227115 h 1794961"/>
                <a:gd name="connsiteX31" fmla="*/ 2303180 w 2318963"/>
                <a:gd name="connsiteY31" fmla="*/ 1337474 h 1794961"/>
                <a:gd name="connsiteX32" fmla="*/ 2318946 w 2318963"/>
                <a:gd name="connsiteY32" fmla="*/ 1558191 h 1794961"/>
                <a:gd name="connsiteX33" fmla="*/ 2303180 w 2318963"/>
                <a:gd name="connsiteY33" fmla="*/ 1652784 h 1794961"/>
                <a:gd name="connsiteX34" fmla="*/ 2240118 w 2318963"/>
                <a:gd name="connsiteY34" fmla="*/ 1684315 h 1794961"/>
                <a:gd name="connsiteX35" fmla="*/ 2208587 w 2318963"/>
                <a:gd name="connsiteY35" fmla="*/ 1763143 h 1794961"/>
                <a:gd name="connsiteX36" fmla="*/ 2129760 w 2318963"/>
                <a:gd name="connsiteY36" fmla="*/ 1794674 h 1794961"/>
                <a:gd name="connsiteX37" fmla="*/ 1909041 w 2318963"/>
                <a:gd name="connsiteY37" fmla="*/ 1747377 h 1794961"/>
                <a:gd name="connsiteX38" fmla="*/ 1877511 w 2318963"/>
                <a:gd name="connsiteY38" fmla="*/ 1589722 h 1794961"/>
                <a:gd name="connsiteX39" fmla="*/ 1814449 w 2318963"/>
                <a:gd name="connsiteY39" fmla="*/ 1495129 h 1794961"/>
                <a:gd name="connsiteX40" fmla="*/ 1782918 w 2318963"/>
                <a:gd name="connsiteY40" fmla="*/ 1447832 h 1794961"/>
                <a:gd name="connsiteX41" fmla="*/ 1688325 w 2318963"/>
                <a:gd name="connsiteY41" fmla="*/ 1369005 h 1794961"/>
                <a:gd name="connsiteX42" fmla="*/ 1593732 w 2318963"/>
                <a:gd name="connsiteY42" fmla="*/ 1290177 h 1794961"/>
                <a:gd name="connsiteX43" fmla="*/ 1546436 w 2318963"/>
                <a:gd name="connsiteY43" fmla="*/ 1227115 h 1794961"/>
                <a:gd name="connsiteX44" fmla="*/ 1436077 w 2318963"/>
                <a:gd name="connsiteY44" fmla="*/ 1116756 h 1794961"/>
                <a:gd name="connsiteX45" fmla="*/ 1388780 w 2318963"/>
                <a:gd name="connsiteY45" fmla="*/ 1069460 h 1794961"/>
                <a:gd name="connsiteX46" fmla="*/ 1278422 w 2318963"/>
                <a:gd name="connsiteY46" fmla="*/ 927570 h 1794961"/>
                <a:gd name="connsiteX47" fmla="*/ 1168063 w 2318963"/>
                <a:gd name="connsiteY47" fmla="*/ 896039 h 1794961"/>
                <a:gd name="connsiteX48" fmla="*/ 1057705 w 2318963"/>
                <a:gd name="connsiteY48" fmla="*/ 864508 h 1794961"/>
                <a:gd name="connsiteX49" fmla="*/ 1026174 w 2318963"/>
                <a:gd name="connsiteY49" fmla="*/ 848743 h 1794961"/>
                <a:gd name="connsiteX50" fmla="*/ 1057705 w 2318963"/>
                <a:gd name="connsiteY50" fmla="*/ 801446 h 1794961"/>
                <a:gd name="connsiteX51" fmla="*/ 915816 w 2318963"/>
                <a:gd name="connsiteY51" fmla="*/ 675321 h 1794961"/>
                <a:gd name="connsiteX52" fmla="*/ 758160 w 2318963"/>
                <a:gd name="connsiteY52" fmla="*/ 580729 h 1794961"/>
                <a:gd name="connsiteX53" fmla="*/ 647802 w 2318963"/>
                <a:gd name="connsiteY53" fmla="*/ 596495 h 1794961"/>
                <a:gd name="connsiteX54" fmla="*/ 553208 w 2318963"/>
                <a:gd name="connsiteY54" fmla="*/ 596494 h 1794961"/>
                <a:gd name="connsiteX55" fmla="*/ 427084 w 2318963"/>
                <a:gd name="connsiteY55" fmla="*/ 580729 h 1794961"/>
                <a:gd name="connsiteX56" fmla="*/ 348256 w 2318963"/>
                <a:gd name="connsiteY56" fmla="*/ 596494 h 1794961"/>
                <a:gd name="connsiteX57" fmla="*/ 285194 w 2318963"/>
                <a:gd name="connsiteY57" fmla="*/ 722619 h 1794961"/>
                <a:gd name="connsiteX58" fmla="*/ 206367 w 2318963"/>
                <a:gd name="connsiteY58" fmla="*/ 659556 h 1794961"/>
                <a:gd name="connsiteX59" fmla="*/ 285194 w 2318963"/>
                <a:gd name="connsiteY59" fmla="*/ 675322 h 1794961"/>
                <a:gd name="connsiteX0" fmla="*/ 285194 w 2318963"/>
                <a:gd name="connsiteY0" fmla="*/ 675322 h 1794961"/>
                <a:gd name="connsiteX1" fmla="*/ 285194 w 2318963"/>
                <a:gd name="connsiteY1" fmla="*/ 675322 h 1794961"/>
                <a:gd name="connsiteX2" fmla="*/ 111773 w 2318963"/>
                <a:gd name="connsiteY2" fmla="*/ 659556 h 1794961"/>
                <a:gd name="connsiteX3" fmla="*/ 32946 w 2318963"/>
                <a:gd name="connsiteY3" fmla="*/ 533432 h 1794961"/>
                <a:gd name="connsiteX4" fmla="*/ 1415 w 2318963"/>
                <a:gd name="connsiteY4" fmla="*/ 438839 h 1794961"/>
                <a:gd name="connsiteX5" fmla="*/ 80242 w 2318963"/>
                <a:gd name="connsiteY5" fmla="*/ 281184 h 1794961"/>
                <a:gd name="connsiteX6" fmla="*/ 253662 w 2318963"/>
                <a:gd name="connsiteY6" fmla="*/ 155061 h 1794961"/>
                <a:gd name="connsiteX7" fmla="*/ 474380 w 2318963"/>
                <a:gd name="connsiteY7" fmla="*/ 123529 h 1794961"/>
                <a:gd name="connsiteX8" fmla="*/ 600505 w 2318963"/>
                <a:gd name="connsiteY8" fmla="*/ 107764 h 1794961"/>
                <a:gd name="connsiteX9" fmla="*/ 852753 w 2318963"/>
                <a:gd name="connsiteY9" fmla="*/ 76232 h 1794961"/>
                <a:gd name="connsiteX10" fmla="*/ 978877 w 2318963"/>
                <a:gd name="connsiteY10" fmla="*/ 60467 h 1794961"/>
                <a:gd name="connsiteX11" fmla="*/ 1073470 w 2318963"/>
                <a:gd name="connsiteY11" fmla="*/ 28936 h 1794961"/>
                <a:gd name="connsiteX12" fmla="*/ 1152297 w 2318963"/>
                <a:gd name="connsiteY12" fmla="*/ 107763 h 1794961"/>
                <a:gd name="connsiteX13" fmla="*/ 1215360 w 2318963"/>
                <a:gd name="connsiteY13" fmla="*/ 107764 h 1794961"/>
                <a:gd name="connsiteX14" fmla="*/ 1278422 w 2318963"/>
                <a:gd name="connsiteY14" fmla="*/ 170826 h 1794961"/>
                <a:gd name="connsiteX15" fmla="*/ 1325718 w 2318963"/>
                <a:gd name="connsiteY15" fmla="*/ 170825 h 1794961"/>
                <a:gd name="connsiteX16" fmla="*/ 1309953 w 2318963"/>
                <a:gd name="connsiteY16" fmla="*/ 202356 h 1794961"/>
                <a:gd name="connsiteX17" fmla="*/ 1451842 w 2318963"/>
                <a:gd name="connsiteY17" fmla="*/ 202356 h 1794961"/>
                <a:gd name="connsiteX18" fmla="*/ 1499139 w 2318963"/>
                <a:gd name="connsiteY18" fmla="*/ 265419 h 1794961"/>
                <a:gd name="connsiteX19" fmla="*/ 1562201 w 2318963"/>
                <a:gd name="connsiteY19" fmla="*/ 328481 h 1794961"/>
                <a:gd name="connsiteX20" fmla="*/ 1656794 w 2318963"/>
                <a:gd name="connsiteY20" fmla="*/ 438839 h 1794961"/>
                <a:gd name="connsiteX21" fmla="*/ 1751387 w 2318963"/>
                <a:gd name="connsiteY21" fmla="*/ 501901 h 1794961"/>
                <a:gd name="connsiteX22" fmla="*/ 1798684 w 2318963"/>
                <a:gd name="connsiteY22" fmla="*/ 533432 h 1794961"/>
                <a:gd name="connsiteX23" fmla="*/ 1861746 w 2318963"/>
                <a:gd name="connsiteY23" fmla="*/ 628025 h 1794961"/>
                <a:gd name="connsiteX24" fmla="*/ 1940573 w 2318963"/>
                <a:gd name="connsiteY24" fmla="*/ 722619 h 1794961"/>
                <a:gd name="connsiteX25" fmla="*/ 1987870 w 2318963"/>
                <a:gd name="connsiteY25" fmla="*/ 801446 h 1794961"/>
                <a:gd name="connsiteX26" fmla="*/ 2035167 w 2318963"/>
                <a:gd name="connsiteY26" fmla="*/ 864508 h 1794961"/>
                <a:gd name="connsiteX27" fmla="*/ 2050932 w 2318963"/>
                <a:gd name="connsiteY27" fmla="*/ 927570 h 1794961"/>
                <a:gd name="connsiteX28" fmla="*/ 2177056 w 2318963"/>
                <a:gd name="connsiteY28" fmla="*/ 1148287 h 1794961"/>
                <a:gd name="connsiteX29" fmla="*/ 2224353 w 2318963"/>
                <a:gd name="connsiteY29" fmla="*/ 1179819 h 1794961"/>
                <a:gd name="connsiteX30" fmla="*/ 2240118 w 2318963"/>
                <a:gd name="connsiteY30" fmla="*/ 1227115 h 1794961"/>
                <a:gd name="connsiteX31" fmla="*/ 2303180 w 2318963"/>
                <a:gd name="connsiteY31" fmla="*/ 1337474 h 1794961"/>
                <a:gd name="connsiteX32" fmla="*/ 2318946 w 2318963"/>
                <a:gd name="connsiteY32" fmla="*/ 1558191 h 1794961"/>
                <a:gd name="connsiteX33" fmla="*/ 2303180 w 2318963"/>
                <a:gd name="connsiteY33" fmla="*/ 1652784 h 1794961"/>
                <a:gd name="connsiteX34" fmla="*/ 2240118 w 2318963"/>
                <a:gd name="connsiteY34" fmla="*/ 1684315 h 1794961"/>
                <a:gd name="connsiteX35" fmla="*/ 2208587 w 2318963"/>
                <a:gd name="connsiteY35" fmla="*/ 1763143 h 1794961"/>
                <a:gd name="connsiteX36" fmla="*/ 2129760 w 2318963"/>
                <a:gd name="connsiteY36" fmla="*/ 1794674 h 1794961"/>
                <a:gd name="connsiteX37" fmla="*/ 1909041 w 2318963"/>
                <a:gd name="connsiteY37" fmla="*/ 1747377 h 1794961"/>
                <a:gd name="connsiteX38" fmla="*/ 1877511 w 2318963"/>
                <a:gd name="connsiteY38" fmla="*/ 1589722 h 1794961"/>
                <a:gd name="connsiteX39" fmla="*/ 1814449 w 2318963"/>
                <a:gd name="connsiteY39" fmla="*/ 1495129 h 1794961"/>
                <a:gd name="connsiteX40" fmla="*/ 1782918 w 2318963"/>
                <a:gd name="connsiteY40" fmla="*/ 1447832 h 1794961"/>
                <a:gd name="connsiteX41" fmla="*/ 1688325 w 2318963"/>
                <a:gd name="connsiteY41" fmla="*/ 1369005 h 1794961"/>
                <a:gd name="connsiteX42" fmla="*/ 1593732 w 2318963"/>
                <a:gd name="connsiteY42" fmla="*/ 1290177 h 1794961"/>
                <a:gd name="connsiteX43" fmla="*/ 1546436 w 2318963"/>
                <a:gd name="connsiteY43" fmla="*/ 1227115 h 1794961"/>
                <a:gd name="connsiteX44" fmla="*/ 1436077 w 2318963"/>
                <a:gd name="connsiteY44" fmla="*/ 1116756 h 1794961"/>
                <a:gd name="connsiteX45" fmla="*/ 1388780 w 2318963"/>
                <a:gd name="connsiteY45" fmla="*/ 1069460 h 1794961"/>
                <a:gd name="connsiteX46" fmla="*/ 1278422 w 2318963"/>
                <a:gd name="connsiteY46" fmla="*/ 927570 h 1794961"/>
                <a:gd name="connsiteX47" fmla="*/ 1168063 w 2318963"/>
                <a:gd name="connsiteY47" fmla="*/ 896039 h 1794961"/>
                <a:gd name="connsiteX48" fmla="*/ 1057705 w 2318963"/>
                <a:gd name="connsiteY48" fmla="*/ 864508 h 1794961"/>
                <a:gd name="connsiteX49" fmla="*/ 1026174 w 2318963"/>
                <a:gd name="connsiteY49" fmla="*/ 848743 h 1794961"/>
                <a:gd name="connsiteX50" fmla="*/ 1057705 w 2318963"/>
                <a:gd name="connsiteY50" fmla="*/ 801446 h 1794961"/>
                <a:gd name="connsiteX51" fmla="*/ 915816 w 2318963"/>
                <a:gd name="connsiteY51" fmla="*/ 675321 h 1794961"/>
                <a:gd name="connsiteX52" fmla="*/ 758160 w 2318963"/>
                <a:gd name="connsiteY52" fmla="*/ 580729 h 1794961"/>
                <a:gd name="connsiteX53" fmla="*/ 647802 w 2318963"/>
                <a:gd name="connsiteY53" fmla="*/ 596495 h 1794961"/>
                <a:gd name="connsiteX54" fmla="*/ 553208 w 2318963"/>
                <a:gd name="connsiteY54" fmla="*/ 596494 h 1794961"/>
                <a:gd name="connsiteX55" fmla="*/ 427084 w 2318963"/>
                <a:gd name="connsiteY55" fmla="*/ 580729 h 1794961"/>
                <a:gd name="connsiteX56" fmla="*/ 348256 w 2318963"/>
                <a:gd name="connsiteY56" fmla="*/ 596494 h 1794961"/>
                <a:gd name="connsiteX57" fmla="*/ 285194 w 2318963"/>
                <a:gd name="connsiteY57" fmla="*/ 722619 h 1794961"/>
                <a:gd name="connsiteX58" fmla="*/ 206367 w 2318963"/>
                <a:gd name="connsiteY58" fmla="*/ 659556 h 1794961"/>
                <a:gd name="connsiteX59" fmla="*/ 285194 w 2318963"/>
                <a:gd name="connsiteY59" fmla="*/ 675322 h 1794961"/>
                <a:gd name="connsiteX0" fmla="*/ 285194 w 2318963"/>
                <a:gd name="connsiteY0" fmla="*/ 657460 h 1777099"/>
                <a:gd name="connsiteX1" fmla="*/ 285194 w 2318963"/>
                <a:gd name="connsiteY1" fmla="*/ 657460 h 1777099"/>
                <a:gd name="connsiteX2" fmla="*/ 111773 w 2318963"/>
                <a:gd name="connsiteY2" fmla="*/ 641694 h 1777099"/>
                <a:gd name="connsiteX3" fmla="*/ 32946 w 2318963"/>
                <a:gd name="connsiteY3" fmla="*/ 515570 h 1777099"/>
                <a:gd name="connsiteX4" fmla="*/ 1415 w 2318963"/>
                <a:gd name="connsiteY4" fmla="*/ 420977 h 1777099"/>
                <a:gd name="connsiteX5" fmla="*/ 80242 w 2318963"/>
                <a:gd name="connsiteY5" fmla="*/ 263322 h 1777099"/>
                <a:gd name="connsiteX6" fmla="*/ 253662 w 2318963"/>
                <a:gd name="connsiteY6" fmla="*/ 137199 h 1777099"/>
                <a:gd name="connsiteX7" fmla="*/ 474380 w 2318963"/>
                <a:gd name="connsiteY7" fmla="*/ 105667 h 1777099"/>
                <a:gd name="connsiteX8" fmla="*/ 600505 w 2318963"/>
                <a:gd name="connsiteY8" fmla="*/ 89902 h 1777099"/>
                <a:gd name="connsiteX9" fmla="*/ 852753 w 2318963"/>
                <a:gd name="connsiteY9" fmla="*/ 58370 h 1777099"/>
                <a:gd name="connsiteX10" fmla="*/ 978877 w 2318963"/>
                <a:gd name="connsiteY10" fmla="*/ 42605 h 1777099"/>
                <a:gd name="connsiteX11" fmla="*/ 1073470 w 2318963"/>
                <a:gd name="connsiteY11" fmla="*/ 74136 h 1777099"/>
                <a:gd name="connsiteX12" fmla="*/ 1152297 w 2318963"/>
                <a:gd name="connsiteY12" fmla="*/ 89901 h 1777099"/>
                <a:gd name="connsiteX13" fmla="*/ 1215360 w 2318963"/>
                <a:gd name="connsiteY13" fmla="*/ 89902 h 1777099"/>
                <a:gd name="connsiteX14" fmla="*/ 1278422 w 2318963"/>
                <a:gd name="connsiteY14" fmla="*/ 152964 h 1777099"/>
                <a:gd name="connsiteX15" fmla="*/ 1325718 w 2318963"/>
                <a:gd name="connsiteY15" fmla="*/ 152963 h 1777099"/>
                <a:gd name="connsiteX16" fmla="*/ 1309953 w 2318963"/>
                <a:gd name="connsiteY16" fmla="*/ 184494 h 1777099"/>
                <a:gd name="connsiteX17" fmla="*/ 1451842 w 2318963"/>
                <a:gd name="connsiteY17" fmla="*/ 184494 h 1777099"/>
                <a:gd name="connsiteX18" fmla="*/ 1499139 w 2318963"/>
                <a:gd name="connsiteY18" fmla="*/ 247557 h 1777099"/>
                <a:gd name="connsiteX19" fmla="*/ 1562201 w 2318963"/>
                <a:gd name="connsiteY19" fmla="*/ 310619 h 1777099"/>
                <a:gd name="connsiteX20" fmla="*/ 1656794 w 2318963"/>
                <a:gd name="connsiteY20" fmla="*/ 420977 h 1777099"/>
                <a:gd name="connsiteX21" fmla="*/ 1751387 w 2318963"/>
                <a:gd name="connsiteY21" fmla="*/ 484039 h 1777099"/>
                <a:gd name="connsiteX22" fmla="*/ 1798684 w 2318963"/>
                <a:gd name="connsiteY22" fmla="*/ 515570 h 1777099"/>
                <a:gd name="connsiteX23" fmla="*/ 1861746 w 2318963"/>
                <a:gd name="connsiteY23" fmla="*/ 610163 h 1777099"/>
                <a:gd name="connsiteX24" fmla="*/ 1940573 w 2318963"/>
                <a:gd name="connsiteY24" fmla="*/ 704757 h 1777099"/>
                <a:gd name="connsiteX25" fmla="*/ 1987870 w 2318963"/>
                <a:gd name="connsiteY25" fmla="*/ 783584 h 1777099"/>
                <a:gd name="connsiteX26" fmla="*/ 2035167 w 2318963"/>
                <a:gd name="connsiteY26" fmla="*/ 846646 h 1777099"/>
                <a:gd name="connsiteX27" fmla="*/ 2050932 w 2318963"/>
                <a:gd name="connsiteY27" fmla="*/ 909708 h 1777099"/>
                <a:gd name="connsiteX28" fmla="*/ 2177056 w 2318963"/>
                <a:gd name="connsiteY28" fmla="*/ 1130425 h 1777099"/>
                <a:gd name="connsiteX29" fmla="*/ 2224353 w 2318963"/>
                <a:gd name="connsiteY29" fmla="*/ 1161957 h 1777099"/>
                <a:gd name="connsiteX30" fmla="*/ 2240118 w 2318963"/>
                <a:gd name="connsiteY30" fmla="*/ 1209253 h 1777099"/>
                <a:gd name="connsiteX31" fmla="*/ 2303180 w 2318963"/>
                <a:gd name="connsiteY31" fmla="*/ 1319612 h 1777099"/>
                <a:gd name="connsiteX32" fmla="*/ 2318946 w 2318963"/>
                <a:gd name="connsiteY32" fmla="*/ 1540329 h 1777099"/>
                <a:gd name="connsiteX33" fmla="*/ 2303180 w 2318963"/>
                <a:gd name="connsiteY33" fmla="*/ 1634922 h 1777099"/>
                <a:gd name="connsiteX34" fmla="*/ 2240118 w 2318963"/>
                <a:gd name="connsiteY34" fmla="*/ 1666453 h 1777099"/>
                <a:gd name="connsiteX35" fmla="*/ 2208587 w 2318963"/>
                <a:gd name="connsiteY35" fmla="*/ 1745281 h 1777099"/>
                <a:gd name="connsiteX36" fmla="*/ 2129760 w 2318963"/>
                <a:gd name="connsiteY36" fmla="*/ 1776812 h 1777099"/>
                <a:gd name="connsiteX37" fmla="*/ 1909041 w 2318963"/>
                <a:gd name="connsiteY37" fmla="*/ 1729515 h 1777099"/>
                <a:gd name="connsiteX38" fmla="*/ 1877511 w 2318963"/>
                <a:gd name="connsiteY38" fmla="*/ 1571860 h 1777099"/>
                <a:gd name="connsiteX39" fmla="*/ 1814449 w 2318963"/>
                <a:gd name="connsiteY39" fmla="*/ 1477267 h 1777099"/>
                <a:gd name="connsiteX40" fmla="*/ 1782918 w 2318963"/>
                <a:gd name="connsiteY40" fmla="*/ 1429970 h 1777099"/>
                <a:gd name="connsiteX41" fmla="*/ 1688325 w 2318963"/>
                <a:gd name="connsiteY41" fmla="*/ 1351143 h 1777099"/>
                <a:gd name="connsiteX42" fmla="*/ 1593732 w 2318963"/>
                <a:gd name="connsiteY42" fmla="*/ 1272315 h 1777099"/>
                <a:gd name="connsiteX43" fmla="*/ 1546436 w 2318963"/>
                <a:gd name="connsiteY43" fmla="*/ 1209253 h 1777099"/>
                <a:gd name="connsiteX44" fmla="*/ 1436077 w 2318963"/>
                <a:gd name="connsiteY44" fmla="*/ 1098894 h 1777099"/>
                <a:gd name="connsiteX45" fmla="*/ 1388780 w 2318963"/>
                <a:gd name="connsiteY45" fmla="*/ 1051598 h 1777099"/>
                <a:gd name="connsiteX46" fmla="*/ 1278422 w 2318963"/>
                <a:gd name="connsiteY46" fmla="*/ 909708 h 1777099"/>
                <a:gd name="connsiteX47" fmla="*/ 1168063 w 2318963"/>
                <a:gd name="connsiteY47" fmla="*/ 878177 h 1777099"/>
                <a:gd name="connsiteX48" fmla="*/ 1057705 w 2318963"/>
                <a:gd name="connsiteY48" fmla="*/ 846646 h 1777099"/>
                <a:gd name="connsiteX49" fmla="*/ 1026174 w 2318963"/>
                <a:gd name="connsiteY49" fmla="*/ 830881 h 1777099"/>
                <a:gd name="connsiteX50" fmla="*/ 1057705 w 2318963"/>
                <a:gd name="connsiteY50" fmla="*/ 783584 h 1777099"/>
                <a:gd name="connsiteX51" fmla="*/ 915816 w 2318963"/>
                <a:gd name="connsiteY51" fmla="*/ 657459 h 1777099"/>
                <a:gd name="connsiteX52" fmla="*/ 758160 w 2318963"/>
                <a:gd name="connsiteY52" fmla="*/ 562867 h 1777099"/>
                <a:gd name="connsiteX53" fmla="*/ 647802 w 2318963"/>
                <a:gd name="connsiteY53" fmla="*/ 578633 h 1777099"/>
                <a:gd name="connsiteX54" fmla="*/ 553208 w 2318963"/>
                <a:gd name="connsiteY54" fmla="*/ 578632 h 1777099"/>
                <a:gd name="connsiteX55" fmla="*/ 427084 w 2318963"/>
                <a:gd name="connsiteY55" fmla="*/ 562867 h 1777099"/>
                <a:gd name="connsiteX56" fmla="*/ 348256 w 2318963"/>
                <a:gd name="connsiteY56" fmla="*/ 578632 h 1777099"/>
                <a:gd name="connsiteX57" fmla="*/ 285194 w 2318963"/>
                <a:gd name="connsiteY57" fmla="*/ 704757 h 1777099"/>
                <a:gd name="connsiteX58" fmla="*/ 206367 w 2318963"/>
                <a:gd name="connsiteY58" fmla="*/ 641694 h 1777099"/>
                <a:gd name="connsiteX59" fmla="*/ 285194 w 2318963"/>
                <a:gd name="connsiteY59" fmla="*/ 657460 h 1777099"/>
                <a:gd name="connsiteX0" fmla="*/ 285194 w 2318963"/>
                <a:gd name="connsiteY0" fmla="*/ 657460 h 1777099"/>
                <a:gd name="connsiteX1" fmla="*/ 285194 w 2318963"/>
                <a:gd name="connsiteY1" fmla="*/ 657460 h 1777099"/>
                <a:gd name="connsiteX2" fmla="*/ 111773 w 2318963"/>
                <a:gd name="connsiteY2" fmla="*/ 641694 h 1777099"/>
                <a:gd name="connsiteX3" fmla="*/ 32946 w 2318963"/>
                <a:gd name="connsiteY3" fmla="*/ 515570 h 1777099"/>
                <a:gd name="connsiteX4" fmla="*/ 1415 w 2318963"/>
                <a:gd name="connsiteY4" fmla="*/ 420977 h 1777099"/>
                <a:gd name="connsiteX5" fmla="*/ 80242 w 2318963"/>
                <a:gd name="connsiteY5" fmla="*/ 263322 h 1777099"/>
                <a:gd name="connsiteX6" fmla="*/ 253662 w 2318963"/>
                <a:gd name="connsiteY6" fmla="*/ 137199 h 1777099"/>
                <a:gd name="connsiteX7" fmla="*/ 474380 w 2318963"/>
                <a:gd name="connsiteY7" fmla="*/ 105667 h 1777099"/>
                <a:gd name="connsiteX8" fmla="*/ 600505 w 2318963"/>
                <a:gd name="connsiteY8" fmla="*/ 89902 h 1777099"/>
                <a:gd name="connsiteX9" fmla="*/ 852753 w 2318963"/>
                <a:gd name="connsiteY9" fmla="*/ 58370 h 1777099"/>
                <a:gd name="connsiteX10" fmla="*/ 978877 w 2318963"/>
                <a:gd name="connsiteY10" fmla="*/ 42605 h 1777099"/>
                <a:gd name="connsiteX11" fmla="*/ 1073470 w 2318963"/>
                <a:gd name="connsiteY11" fmla="*/ 74136 h 1777099"/>
                <a:gd name="connsiteX12" fmla="*/ 1152297 w 2318963"/>
                <a:gd name="connsiteY12" fmla="*/ 89901 h 1777099"/>
                <a:gd name="connsiteX13" fmla="*/ 1215360 w 2318963"/>
                <a:gd name="connsiteY13" fmla="*/ 89902 h 1777099"/>
                <a:gd name="connsiteX14" fmla="*/ 1278422 w 2318963"/>
                <a:gd name="connsiteY14" fmla="*/ 152964 h 1777099"/>
                <a:gd name="connsiteX15" fmla="*/ 1325718 w 2318963"/>
                <a:gd name="connsiteY15" fmla="*/ 152963 h 1777099"/>
                <a:gd name="connsiteX16" fmla="*/ 1309953 w 2318963"/>
                <a:gd name="connsiteY16" fmla="*/ 184494 h 1777099"/>
                <a:gd name="connsiteX17" fmla="*/ 1451842 w 2318963"/>
                <a:gd name="connsiteY17" fmla="*/ 184494 h 1777099"/>
                <a:gd name="connsiteX18" fmla="*/ 1499139 w 2318963"/>
                <a:gd name="connsiteY18" fmla="*/ 247557 h 1777099"/>
                <a:gd name="connsiteX19" fmla="*/ 1562201 w 2318963"/>
                <a:gd name="connsiteY19" fmla="*/ 310619 h 1777099"/>
                <a:gd name="connsiteX20" fmla="*/ 1656794 w 2318963"/>
                <a:gd name="connsiteY20" fmla="*/ 420977 h 1777099"/>
                <a:gd name="connsiteX21" fmla="*/ 1751387 w 2318963"/>
                <a:gd name="connsiteY21" fmla="*/ 484039 h 1777099"/>
                <a:gd name="connsiteX22" fmla="*/ 1798684 w 2318963"/>
                <a:gd name="connsiteY22" fmla="*/ 515570 h 1777099"/>
                <a:gd name="connsiteX23" fmla="*/ 1861746 w 2318963"/>
                <a:gd name="connsiteY23" fmla="*/ 610163 h 1777099"/>
                <a:gd name="connsiteX24" fmla="*/ 1940573 w 2318963"/>
                <a:gd name="connsiteY24" fmla="*/ 704757 h 1777099"/>
                <a:gd name="connsiteX25" fmla="*/ 1987870 w 2318963"/>
                <a:gd name="connsiteY25" fmla="*/ 783584 h 1777099"/>
                <a:gd name="connsiteX26" fmla="*/ 2035167 w 2318963"/>
                <a:gd name="connsiteY26" fmla="*/ 846646 h 1777099"/>
                <a:gd name="connsiteX27" fmla="*/ 2050932 w 2318963"/>
                <a:gd name="connsiteY27" fmla="*/ 909708 h 1777099"/>
                <a:gd name="connsiteX28" fmla="*/ 2177056 w 2318963"/>
                <a:gd name="connsiteY28" fmla="*/ 1130425 h 1777099"/>
                <a:gd name="connsiteX29" fmla="*/ 2224353 w 2318963"/>
                <a:gd name="connsiteY29" fmla="*/ 1161957 h 1777099"/>
                <a:gd name="connsiteX30" fmla="*/ 2240118 w 2318963"/>
                <a:gd name="connsiteY30" fmla="*/ 1209253 h 1777099"/>
                <a:gd name="connsiteX31" fmla="*/ 2303180 w 2318963"/>
                <a:gd name="connsiteY31" fmla="*/ 1319612 h 1777099"/>
                <a:gd name="connsiteX32" fmla="*/ 2318946 w 2318963"/>
                <a:gd name="connsiteY32" fmla="*/ 1540329 h 1777099"/>
                <a:gd name="connsiteX33" fmla="*/ 2303180 w 2318963"/>
                <a:gd name="connsiteY33" fmla="*/ 1634922 h 1777099"/>
                <a:gd name="connsiteX34" fmla="*/ 2240118 w 2318963"/>
                <a:gd name="connsiteY34" fmla="*/ 1666453 h 1777099"/>
                <a:gd name="connsiteX35" fmla="*/ 2208587 w 2318963"/>
                <a:gd name="connsiteY35" fmla="*/ 1745281 h 1777099"/>
                <a:gd name="connsiteX36" fmla="*/ 2129760 w 2318963"/>
                <a:gd name="connsiteY36" fmla="*/ 1776812 h 1777099"/>
                <a:gd name="connsiteX37" fmla="*/ 1909041 w 2318963"/>
                <a:gd name="connsiteY37" fmla="*/ 1729515 h 1777099"/>
                <a:gd name="connsiteX38" fmla="*/ 1877511 w 2318963"/>
                <a:gd name="connsiteY38" fmla="*/ 1571860 h 1777099"/>
                <a:gd name="connsiteX39" fmla="*/ 1814449 w 2318963"/>
                <a:gd name="connsiteY39" fmla="*/ 1477267 h 1777099"/>
                <a:gd name="connsiteX40" fmla="*/ 1782918 w 2318963"/>
                <a:gd name="connsiteY40" fmla="*/ 1429970 h 1777099"/>
                <a:gd name="connsiteX41" fmla="*/ 1688325 w 2318963"/>
                <a:gd name="connsiteY41" fmla="*/ 1351143 h 1777099"/>
                <a:gd name="connsiteX42" fmla="*/ 1593732 w 2318963"/>
                <a:gd name="connsiteY42" fmla="*/ 1272315 h 1777099"/>
                <a:gd name="connsiteX43" fmla="*/ 1546436 w 2318963"/>
                <a:gd name="connsiteY43" fmla="*/ 1209253 h 1777099"/>
                <a:gd name="connsiteX44" fmla="*/ 1436077 w 2318963"/>
                <a:gd name="connsiteY44" fmla="*/ 1098894 h 1777099"/>
                <a:gd name="connsiteX45" fmla="*/ 1388780 w 2318963"/>
                <a:gd name="connsiteY45" fmla="*/ 1051598 h 1777099"/>
                <a:gd name="connsiteX46" fmla="*/ 1278422 w 2318963"/>
                <a:gd name="connsiteY46" fmla="*/ 909708 h 1777099"/>
                <a:gd name="connsiteX47" fmla="*/ 1168063 w 2318963"/>
                <a:gd name="connsiteY47" fmla="*/ 878177 h 1777099"/>
                <a:gd name="connsiteX48" fmla="*/ 1057705 w 2318963"/>
                <a:gd name="connsiteY48" fmla="*/ 846646 h 1777099"/>
                <a:gd name="connsiteX49" fmla="*/ 1026174 w 2318963"/>
                <a:gd name="connsiteY49" fmla="*/ 830881 h 1777099"/>
                <a:gd name="connsiteX50" fmla="*/ 1057705 w 2318963"/>
                <a:gd name="connsiteY50" fmla="*/ 783584 h 1777099"/>
                <a:gd name="connsiteX51" fmla="*/ 915816 w 2318963"/>
                <a:gd name="connsiteY51" fmla="*/ 657459 h 1777099"/>
                <a:gd name="connsiteX52" fmla="*/ 758160 w 2318963"/>
                <a:gd name="connsiteY52" fmla="*/ 562867 h 1777099"/>
                <a:gd name="connsiteX53" fmla="*/ 647802 w 2318963"/>
                <a:gd name="connsiteY53" fmla="*/ 578633 h 1777099"/>
                <a:gd name="connsiteX54" fmla="*/ 553208 w 2318963"/>
                <a:gd name="connsiteY54" fmla="*/ 578632 h 1777099"/>
                <a:gd name="connsiteX55" fmla="*/ 427084 w 2318963"/>
                <a:gd name="connsiteY55" fmla="*/ 562867 h 1777099"/>
                <a:gd name="connsiteX56" fmla="*/ 348256 w 2318963"/>
                <a:gd name="connsiteY56" fmla="*/ 578632 h 1777099"/>
                <a:gd name="connsiteX57" fmla="*/ 285194 w 2318963"/>
                <a:gd name="connsiteY57" fmla="*/ 704757 h 1777099"/>
                <a:gd name="connsiteX58" fmla="*/ 206367 w 2318963"/>
                <a:gd name="connsiteY58" fmla="*/ 641694 h 1777099"/>
                <a:gd name="connsiteX59" fmla="*/ 285194 w 2318963"/>
                <a:gd name="connsiteY59" fmla="*/ 657460 h 1777099"/>
                <a:gd name="connsiteX0" fmla="*/ 285194 w 2318963"/>
                <a:gd name="connsiteY0" fmla="*/ 614855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8422 w 2318963"/>
                <a:gd name="connsiteY14" fmla="*/ 110359 h 1734494"/>
                <a:gd name="connsiteX15" fmla="*/ 1325718 w 2318963"/>
                <a:gd name="connsiteY15" fmla="*/ 110358 h 1734494"/>
                <a:gd name="connsiteX16" fmla="*/ 1309953 w 2318963"/>
                <a:gd name="connsiteY16" fmla="*/ 141889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057705 w 2318963"/>
                <a:gd name="connsiteY48" fmla="*/ 804041 h 1734494"/>
                <a:gd name="connsiteX49" fmla="*/ 1026174 w 2318963"/>
                <a:gd name="connsiteY49" fmla="*/ 78827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85194 w 2318963"/>
                <a:gd name="connsiteY57" fmla="*/ 662152 h 1734494"/>
                <a:gd name="connsiteX58" fmla="*/ 206367 w 2318963"/>
                <a:gd name="connsiteY58" fmla="*/ 599089 h 1734494"/>
                <a:gd name="connsiteX59" fmla="*/ 285194 w 2318963"/>
                <a:gd name="connsiteY59" fmla="*/ 614855 h 1734494"/>
                <a:gd name="connsiteX0" fmla="*/ 285194 w 2318963"/>
                <a:gd name="connsiteY0" fmla="*/ 614855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8422 w 2318963"/>
                <a:gd name="connsiteY14" fmla="*/ 110359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057705 w 2318963"/>
                <a:gd name="connsiteY48" fmla="*/ 804041 h 1734494"/>
                <a:gd name="connsiteX49" fmla="*/ 1026174 w 2318963"/>
                <a:gd name="connsiteY49" fmla="*/ 78827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85194 w 2318963"/>
                <a:gd name="connsiteY57" fmla="*/ 662152 h 1734494"/>
                <a:gd name="connsiteX58" fmla="*/ 206367 w 2318963"/>
                <a:gd name="connsiteY58" fmla="*/ 599089 h 1734494"/>
                <a:gd name="connsiteX59" fmla="*/ 285194 w 2318963"/>
                <a:gd name="connsiteY59" fmla="*/ 614855 h 1734494"/>
                <a:gd name="connsiteX0" fmla="*/ 285194 w 2318963"/>
                <a:gd name="connsiteY0" fmla="*/ 614855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057705 w 2318963"/>
                <a:gd name="connsiteY48" fmla="*/ 804041 h 1734494"/>
                <a:gd name="connsiteX49" fmla="*/ 1026174 w 2318963"/>
                <a:gd name="connsiteY49" fmla="*/ 78827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85194 w 2318963"/>
                <a:gd name="connsiteY57" fmla="*/ 662152 h 1734494"/>
                <a:gd name="connsiteX58" fmla="*/ 206367 w 2318963"/>
                <a:gd name="connsiteY58" fmla="*/ 599089 h 1734494"/>
                <a:gd name="connsiteX59" fmla="*/ 285194 w 2318963"/>
                <a:gd name="connsiteY59" fmla="*/ 614855 h 1734494"/>
                <a:gd name="connsiteX0" fmla="*/ 285194 w 2318963"/>
                <a:gd name="connsiteY0" fmla="*/ 614855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057705 w 2318963"/>
                <a:gd name="connsiteY48" fmla="*/ 804041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85194 w 2318963"/>
                <a:gd name="connsiteY57" fmla="*/ 662152 h 1734494"/>
                <a:gd name="connsiteX58" fmla="*/ 206367 w 2318963"/>
                <a:gd name="connsiteY58" fmla="*/ 599089 h 1734494"/>
                <a:gd name="connsiteX59" fmla="*/ 285194 w 2318963"/>
                <a:gd name="connsiteY59" fmla="*/ 614855 h 1734494"/>
                <a:gd name="connsiteX0" fmla="*/ 285194 w 2318963"/>
                <a:gd name="connsiteY0" fmla="*/ 614855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58289 w 2318963"/>
                <a:gd name="connsiteY48" fmla="*/ 794897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85194 w 2318963"/>
                <a:gd name="connsiteY57" fmla="*/ 662152 h 1734494"/>
                <a:gd name="connsiteX58" fmla="*/ 206367 w 2318963"/>
                <a:gd name="connsiteY58" fmla="*/ 599089 h 1734494"/>
                <a:gd name="connsiteX59" fmla="*/ 285194 w 2318963"/>
                <a:gd name="connsiteY59" fmla="*/ 614855 h 1734494"/>
                <a:gd name="connsiteX0" fmla="*/ 285194 w 2318963"/>
                <a:gd name="connsiteY0" fmla="*/ 614855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58289 w 2318963"/>
                <a:gd name="connsiteY48" fmla="*/ 794897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62334 w 2318963"/>
                <a:gd name="connsiteY57" fmla="*/ 611860 h 1734494"/>
                <a:gd name="connsiteX58" fmla="*/ 206367 w 2318963"/>
                <a:gd name="connsiteY58" fmla="*/ 599089 h 1734494"/>
                <a:gd name="connsiteX59" fmla="*/ 285194 w 2318963"/>
                <a:gd name="connsiteY59" fmla="*/ 614855 h 1734494"/>
                <a:gd name="connsiteX0" fmla="*/ 303482 w 2318963"/>
                <a:gd name="connsiteY0" fmla="*/ 573707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58289 w 2318963"/>
                <a:gd name="connsiteY48" fmla="*/ 794897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62334 w 2318963"/>
                <a:gd name="connsiteY57" fmla="*/ 611860 h 1734494"/>
                <a:gd name="connsiteX58" fmla="*/ 206367 w 2318963"/>
                <a:gd name="connsiteY58" fmla="*/ 599089 h 1734494"/>
                <a:gd name="connsiteX59" fmla="*/ 303482 w 2318963"/>
                <a:gd name="connsiteY59" fmla="*/ 573707 h 1734494"/>
                <a:gd name="connsiteX0" fmla="*/ 303482 w 2318963"/>
                <a:gd name="connsiteY0" fmla="*/ 573707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58289 w 2318963"/>
                <a:gd name="connsiteY48" fmla="*/ 794897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184610 w 2318963"/>
                <a:gd name="connsiteY57" fmla="*/ 634720 h 1734494"/>
                <a:gd name="connsiteX58" fmla="*/ 206367 w 2318963"/>
                <a:gd name="connsiteY58" fmla="*/ 599089 h 1734494"/>
                <a:gd name="connsiteX59" fmla="*/ 303482 w 2318963"/>
                <a:gd name="connsiteY59" fmla="*/ 573707 h 1734494"/>
                <a:gd name="connsiteX0" fmla="*/ 303482 w 2318963"/>
                <a:gd name="connsiteY0" fmla="*/ 573707 h 1734494"/>
                <a:gd name="connsiteX1" fmla="*/ 175466 w 2318963"/>
                <a:gd name="connsiteY1" fmla="*/ 605711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58289 w 2318963"/>
                <a:gd name="connsiteY48" fmla="*/ 794897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184610 w 2318963"/>
                <a:gd name="connsiteY57" fmla="*/ 634720 h 1734494"/>
                <a:gd name="connsiteX58" fmla="*/ 206367 w 2318963"/>
                <a:gd name="connsiteY58" fmla="*/ 599089 h 1734494"/>
                <a:gd name="connsiteX59" fmla="*/ 303482 w 2318963"/>
                <a:gd name="connsiteY59" fmla="*/ 573707 h 1734494"/>
                <a:gd name="connsiteX0" fmla="*/ 303482 w 2318963"/>
                <a:gd name="connsiteY0" fmla="*/ 573707 h 1734494"/>
                <a:gd name="connsiteX1" fmla="*/ 175466 w 2318963"/>
                <a:gd name="connsiteY1" fmla="*/ 605711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58289 w 2318963"/>
                <a:gd name="connsiteY48" fmla="*/ 794897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94338 w 2318963"/>
                <a:gd name="connsiteY57" fmla="*/ 584428 h 1734494"/>
                <a:gd name="connsiteX58" fmla="*/ 206367 w 2318963"/>
                <a:gd name="connsiteY58" fmla="*/ 599089 h 1734494"/>
                <a:gd name="connsiteX59" fmla="*/ 303482 w 2318963"/>
                <a:gd name="connsiteY59" fmla="*/ 573707 h 1734494"/>
                <a:gd name="connsiteX0" fmla="*/ 303482 w 2318963"/>
                <a:gd name="connsiteY0" fmla="*/ 573707 h 1734494"/>
                <a:gd name="connsiteX1" fmla="*/ 175466 w 2318963"/>
                <a:gd name="connsiteY1" fmla="*/ 605711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30857 w 2318963"/>
                <a:gd name="connsiteY48" fmla="*/ 790325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94338 w 2318963"/>
                <a:gd name="connsiteY57" fmla="*/ 584428 h 1734494"/>
                <a:gd name="connsiteX58" fmla="*/ 206367 w 2318963"/>
                <a:gd name="connsiteY58" fmla="*/ 599089 h 1734494"/>
                <a:gd name="connsiteX59" fmla="*/ 303482 w 2318963"/>
                <a:gd name="connsiteY59" fmla="*/ 573707 h 1734494"/>
                <a:gd name="connsiteX0" fmla="*/ 271478 w 2318963"/>
                <a:gd name="connsiteY0" fmla="*/ 573707 h 1734494"/>
                <a:gd name="connsiteX1" fmla="*/ 175466 w 2318963"/>
                <a:gd name="connsiteY1" fmla="*/ 605711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30857 w 2318963"/>
                <a:gd name="connsiteY48" fmla="*/ 790325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94338 w 2318963"/>
                <a:gd name="connsiteY57" fmla="*/ 584428 h 1734494"/>
                <a:gd name="connsiteX58" fmla="*/ 206367 w 2318963"/>
                <a:gd name="connsiteY58" fmla="*/ 599089 h 1734494"/>
                <a:gd name="connsiteX59" fmla="*/ 271478 w 2318963"/>
                <a:gd name="connsiteY59" fmla="*/ 573707 h 1734494"/>
                <a:gd name="connsiteX0" fmla="*/ 271478 w 2318963"/>
                <a:gd name="connsiteY0" fmla="*/ 573707 h 1734494"/>
                <a:gd name="connsiteX1" fmla="*/ 175466 w 2318963"/>
                <a:gd name="connsiteY1" fmla="*/ 605711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30857 w 2318963"/>
                <a:gd name="connsiteY48" fmla="*/ 790325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326342 w 2318963"/>
                <a:gd name="connsiteY57" fmla="*/ 566140 h 1734494"/>
                <a:gd name="connsiteX58" fmla="*/ 206367 w 2318963"/>
                <a:gd name="connsiteY58" fmla="*/ 599089 h 1734494"/>
                <a:gd name="connsiteX59" fmla="*/ 271478 w 2318963"/>
                <a:gd name="connsiteY59" fmla="*/ 573707 h 1734494"/>
                <a:gd name="connsiteX0" fmla="*/ 271478 w 2318963"/>
                <a:gd name="connsiteY0" fmla="*/ 573707 h 1734494"/>
                <a:gd name="connsiteX1" fmla="*/ 175466 w 2318963"/>
                <a:gd name="connsiteY1" fmla="*/ 605711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30857 w 2318963"/>
                <a:gd name="connsiteY48" fmla="*/ 790325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326342 w 2318963"/>
                <a:gd name="connsiteY57" fmla="*/ 566140 h 1734494"/>
                <a:gd name="connsiteX58" fmla="*/ 206367 w 2318963"/>
                <a:gd name="connsiteY58" fmla="*/ 599089 h 1734494"/>
                <a:gd name="connsiteX59" fmla="*/ 271478 w 2318963"/>
                <a:gd name="connsiteY59" fmla="*/ 573707 h 173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318963" h="1734494">
                  <a:moveTo>
                    <a:pt x="271478" y="573707"/>
                  </a:moveTo>
                  <a:cubicBezTo>
                    <a:pt x="265382" y="587423"/>
                    <a:pt x="202084" y="601481"/>
                    <a:pt x="175466" y="605711"/>
                  </a:cubicBezTo>
                  <a:cubicBezTo>
                    <a:pt x="148849" y="609941"/>
                    <a:pt x="135526" y="621213"/>
                    <a:pt x="111773" y="599089"/>
                  </a:cubicBezTo>
                  <a:cubicBezTo>
                    <a:pt x="88020" y="576965"/>
                    <a:pt x="41111" y="493379"/>
                    <a:pt x="32946" y="472965"/>
                  </a:cubicBezTo>
                  <a:cubicBezTo>
                    <a:pt x="20602" y="442106"/>
                    <a:pt x="-6468" y="420413"/>
                    <a:pt x="1415" y="378372"/>
                  </a:cubicBezTo>
                  <a:cubicBezTo>
                    <a:pt x="9298" y="336331"/>
                    <a:pt x="48711" y="299544"/>
                    <a:pt x="80242" y="220717"/>
                  </a:cubicBezTo>
                  <a:cubicBezTo>
                    <a:pt x="111773" y="141890"/>
                    <a:pt x="187972" y="120870"/>
                    <a:pt x="253662" y="94594"/>
                  </a:cubicBezTo>
                  <a:cubicBezTo>
                    <a:pt x="319352" y="68318"/>
                    <a:pt x="416573" y="70945"/>
                    <a:pt x="474380" y="63062"/>
                  </a:cubicBezTo>
                  <a:cubicBezTo>
                    <a:pt x="532187" y="55179"/>
                    <a:pt x="537443" y="55180"/>
                    <a:pt x="600505" y="47297"/>
                  </a:cubicBezTo>
                  <a:lnTo>
                    <a:pt x="852753" y="15765"/>
                  </a:lnTo>
                  <a:cubicBezTo>
                    <a:pt x="915815" y="7882"/>
                    <a:pt x="868413" y="19129"/>
                    <a:pt x="978877" y="0"/>
                  </a:cubicBezTo>
                  <a:cubicBezTo>
                    <a:pt x="1159412" y="37748"/>
                    <a:pt x="1044567" y="23648"/>
                    <a:pt x="1073470" y="31531"/>
                  </a:cubicBezTo>
                  <a:cubicBezTo>
                    <a:pt x="1102373" y="39414"/>
                    <a:pt x="1128649" y="44668"/>
                    <a:pt x="1152297" y="47296"/>
                  </a:cubicBezTo>
                  <a:cubicBezTo>
                    <a:pt x="1175945" y="49924"/>
                    <a:pt x="1195101" y="39834"/>
                    <a:pt x="1215360" y="47297"/>
                  </a:cubicBezTo>
                  <a:cubicBezTo>
                    <a:pt x="1235619" y="54760"/>
                    <a:pt x="1255457" y="81561"/>
                    <a:pt x="1273850" y="92071"/>
                  </a:cubicBezTo>
                  <a:cubicBezTo>
                    <a:pt x="1292243" y="102581"/>
                    <a:pt x="1310557" y="105103"/>
                    <a:pt x="1325718" y="110358"/>
                  </a:cubicBezTo>
                  <a:cubicBezTo>
                    <a:pt x="1340879" y="115613"/>
                    <a:pt x="1343796" y="118346"/>
                    <a:pt x="1364817" y="123601"/>
                  </a:cubicBezTo>
                  <a:cubicBezTo>
                    <a:pt x="1385838" y="128856"/>
                    <a:pt x="1429455" y="128331"/>
                    <a:pt x="1451842" y="141889"/>
                  </a:cubicBezTo>
                  <a:cubicBezTo>
                    <a:pt x="1474229" y="155447"/>
                    <a:pt x="1481836" y="185177"/>
                    <a:pt x="1499139" y="204952"/>
                  </a:cubicBezTo>
                  <a:cubicBezTo>
                    <a:pt x="1518715" y="227324"/>
                    <a:pt x="1542625" y="245642"/>
                    <a:pt x="1562201" y="268014"/>
                  </a:cubicBezTo>
                  <a:cubicBezTo>
                    <a:pt x="1607273" y="319524"/>
                    <a:pt x="1604157" y="337432"/>
                    <a:pt x="1656794" y="378372"/>
                  </a:cubicBezTo>
                  <a:cubicBezTo>
                    <a:pt x="1686707" y="401638"/>
                    <a:pt x="1719856" y="420413"/>
                    <a:pt x="1751387" y="441434"/>
                  </a:cubicBezTo>
                  <a:lnTo>
                    <a:pt x="1798684" y="472965"/>
                  </a:lnTo>
                  <a:cubicBezTo>
                    <a:pt x="1819705" y="504496"/>
                    <a:pt x="1837486" y="538446"/>
                    <a:pt x="1861746" y="567558"/>
                  </a:cubicBezTo>
                  <a:cubicBezTo>
                    <a:pt x="1888022" y="599089"/>
                    <a:pt x="1916432" y="628958"/>
                    <a:pt x="1940573" y="662152"/>
                  </a:cubicBezTo>
                  <a:cubicBezTo>
                    <a:pt x="1958596" y="686934"/>
                    <a:pt x="1970872" y="715483"/>
                    <a:pt x="1987870" y="740979"/>
                  </a:cubicBezTo>
                  <a:cubicBezTo>
                    <a:pt x="2002445" y="762842"/>
                    <a:pt x="2019401" y="783020"/>
                    <a:pt x="2035167" y="804041"/>
                  </a:cubicBezTo>
                  <a:cubicBezTo>
                    <a:pt x="2040422" y="825062"/>
                    <a:pt x="2042598" y="847102"/>
                    <a:pt x="2050932" y="867103"/>
                  </a:cubicBezTo>
                  <a:cubicBezTo>
                    <a:pt x="2074075" y="922647"/>
                    <a:pt x="2133768" y="1038348"/>
                    <a:pt x="2177056" y="1087820"/>
                  </a:cubicBezTo>
                  <a:cubicBezTo>
                    <a:pt x="2189533" y="1102080"/>
                    <a:pt x="2208587" y="1108841"/>
                    <a:pt x="2224353" y="1119352"/>
                  </a:cubicBezTo>
                  <a:cubicBezTo>
                    <a:pt x="2229608" y="1135117"/>
                    <a:pt x="2233572" y="1151374"/>
                    <a:pt x="2240118" y="1166648"/>
                  </a:cubicBezTo>
                  <a:cubicBezTo>
                    <a:pt x="2264120" y="1222653"/>
                    <a:pt x="2271514" y="1229508"/>
                    <a:pt x="2303180" y="1277007"/>
                  </a:cubicBezTo>
                  <a:cubicBezTo>
                    <a:pt x="2308435" y="1350579"/>
                    <a:pt x="2318946" y="1423964"/>
                    <a:pt x="2318946" y="1497724"/>
                  </a:cubicBezTo>
                  <a:cubicBezTo>
                    <a:pt x="2318946" y="1529690"/>
                    <a:pt x="2320122" y="1565210"/>
                    <a:pt x="2303180" y="1592317"/>
                  </a:cubicBezTo>
                  <a:cubicBezTo>
                    <a:pt x="2290724" y="1612246"/>
                    <a:pt x="2255883" y="1605455"/>
                    <a:pt x="2240118" y="1623848"/>
                  </a:cubicBezTo>
                  <a:cubicBezTo>
                    <a:pt x="2224353" y="1642241"/>
                    <a:pt x="2226980" y="1684283"/>
                    <a:pt x="2208587" y="1702676"/>
                  </a:cubicBezTo>
                  <a:cubicBezTo>
                    <a:pt x="2190194" y="1721069"/>
                    <a:pt x="2179684" y="1736835"/>
                    <a:pt x="2129760" y="1734207"/>
                  </a:cubicBezTo>
                  <a:cubicBezTo>
                    <a:pt x="2079836" y="1731579"/>
                    <a:pt x="1951082" y="1721069"/>
                    <a:pt x="1909041" y="1686910"/>
                  </a:cubicBezTo>
                  <a:cubicBezTo>
                    <a:pt x="1867000" y="1652751"/>
                    <a:pt x="1893276" y="1571296"/>
                    <a:pt x="1877511" y="1529255"/>
                  </a:cubicBezTo>
                  <a:cubicBezTo>
                    <a:pt x="1861746" y="1487214"/>
                    <a:pt x="1835470" y="1466193"/>
                    <a:pt x="1814449" y="1434662"/>
                  </a:cubicBezTo>
                  <a:cubicBezTo>
                    <a:pt x="1803939" y="1418896"/>
                    <a:pt x="1798684" y="1397875"/>
                    <a:pt x="1782918" y="1387365"/>
                  </a:cubicBezTo>
                  <a:cubicBezTo>
                    <a:pt x="1665491" y="1309080"/>
                    <a:pt x="1809714" y="1409695"/>
                    <a:pt x="1688325" y="1308538"/>
                  </a:cubicBezTo>
                  <a:cubicBezTo>
                    <a:pt x="1615347" y="1247724"/>
                    <a:pt x="1662817" y="1310310"/>
                    <a:pt x="1593732" y="1229710"/>
                  </a:cubicBezTo>
                  <a:cubicBezTo>
                    <a:pt x="1576632" y="1209760"/>
                    <a:pt x="1564111" y="1186090"/>
                    <a:pt x="1546436" y="1166648"/>
                  </a:cubicBezTo>
                  <a:cubicBezTo>
                    <a:pt x="1511441" y="1128154"/>
                    <a:pt x="1472863" y="1093075"/>
                    <a:pt x="1436077" y="1056289"/>
                  </a:cubicBezTo>
                  <a:cubicBezTo>
                    <a:pt x="1420311" y="1040524"/>
                    <a:pt x="1401147" y="1027544"/>
                    <a:pt x="1388780" y="1008993"/>
                  </a:cubicBezTo>
                  <a:cubicBezTo>
                    <a:pt x="1363727" y="971413"/>
                    <a:pt x="1322875" y="896739"/>
                    <a:pt x="1278422" y="867103"/>
                  </a:cubicBezTo>
                  <a:cubicBezTo>
                    <a:pt x="1264251" y="857655"/>
                    <a:pt x="1192657" y="848368"/>
                    <a:pt x="1168063" y="835572"/>
                  </a:cubicBezTo>
                  <a:cubicBezTo>
                    <a:pt x="1143469" y="822776"/>
                    <a:pt x="1144599" y="802018"/>
                    <a:pt x="1130857" y="790325"/>
                  </a:cubicBezTo>
                  <a:cubicBezTo>
                    <a:pt x="1117115" y="778632"/>
                    <a:pt x="1183633" y="833996"/>
                    <a:pt x="1085610" y="765416"/>
                  </a:cubicBezTo>
                  <a:cubicBezTo>
                    <a:pt x="1101375" y="760161"/>
                    <a:pt x="1041940" y="746234"/>
                    <a:pt x="1057705" y="740979"/>
                  </a:cubicBezTo>
                  <a:lnTo>
                    <a:pt x="915816" y="614854"/>
                  </a:lnTo>
                  <a:cubicBezTo>
                    <a:pt x="902678" y="596461"/>
                    <a:pt x="792319" y="525517"/>
                    <a:pt x="758160" y="520262"/>
                  </a:cubicBezTo>
                  <a:cubicBezTo>
                    <a:pt x="724001" y="515007"/>
                    <a:pt x="681961" y="533401"/>
                    <a:pt x="647802" y="536028"/>
                  </a:cubicBezTo>
                  <a:cubicBezTo>
                    <a:pt x="613643" y="538655"/>
                    <a:pt x="589994" y="538655"/>
                    <a:pt x="553208" y="536027"/>
                  </a:cubicBezTo>
                  <a:cubicBezTo>
                    <a:pt x="516422" y="533399"/>
                    <a:pt x="461243" y="520262"/>
                    <a:pt x="427084" y="520262"/>
                  </a:cubicBezTo>
                  <a:cubicBezTo>
                    <a:pt x="392925" y="520262"/>
                    <a:pt x="365046" y="528381"/>
                    <a:pt x="348256" y="536027"/>
                  </a:cubicBezTo>
                  <a:cubicBezTo>
                    <a:pt x="331466" y="543673"/>
                    <a:pt x="341206" y="521548"/>
                    <a:pt x="326342" y="566140"/>
                  </a:cubicBezTo>
                  <a:lnTo>
                    <a:pt x="206367" y="599089"/>
                  </a:lnTo>
                  <a:lnTo>
                    <a:pt x="271478" y="573707"/>
                  </a:lnTo>
                  <a:close/>
                </a:path>
              </a:pathLst>
            </a:custGeom>
            <a:solidFill>
              <a:srgbClr val="00206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9" name="208 Grupo"/>
          <p:cNvGrpSpPr/>
          <p:nvPr/>
        </p:nvGrpSpPr>
        <p:grpSpPr>
          <a:xfrm>
            <a:off x="5724128" y="1916832"/>
            <a:ext cx="3312368" cy="2949143"/>
            <a:chOff x="5724128" y="2645825"/>
            <a:chExt cx="3312368" cy="2220150"/>
          </a:xfrm>
        </p:grpSpPr>
        <p:cxnSp>
          <p:nvCxnSpPr>
            <p:cNvPr id="41" name="40 Conector recto"/>
            <p:cNvCxnSpPr/>
            <p:nvPr/>
          </p:nvCxnSpPr>
          <p:spPr>
            <a:xfrm flipH="1" flipV="1">
              <a:off x="6012160" y="3530780"/>
              <a:ext cx="5498" cy="746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flipH="1" flipV="1">
              <a:off x="6657236" y="3530780"/>
              <a:ext cx="2996" cy="4742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6012160" y="3529029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flipV="1">
              <a:off x="7240195" y="3639433"/>
              <a:ext cx="0" cy="954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flipV="1">
              <a:off x="7884368" y="3639434"/>
              <a:ext cx="0" cy="196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7240195" y="3635586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flipV="1">
              <a:off x="8676456" y="3194518"/>
              <a:ext cx="0" cy="297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>
              <a:off x="7524328" y="3176972"/>
              <a:ext cx="1152128" cy="17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flipV="1">
              <a:off x="7524328" y="2878758"/>
              <a:ext cx="0" cy="756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V="1">
              <a:off x="6336196" y="2878758"/>
              <a:ext cx="0" cy="6502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6336196" y="2878758"/>
              <a:ext cx="1188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flipV="1">
              <a:off x="6930262" y="2645825"/>
              <a:ext cx="689" cy="2329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>
              <a:off x="5783632" y="4276810"/>
              <a:ext cx="300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flipH="1" flipV="1">
              <a:off x="5784690" y="4276810"/>
              <a:ext cx="5498" cy="46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flipV="1">
              <a:off x="6084168" y="4276809"/>
              <a:ext cx="0" cy="106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>
              <a:off x="5867390" y="4383039"/>
              <a:ext cx="300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>
              <a:off x="6017658" y="4484719"/>
              <a:ext cx="22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 flipH="1" flipV="1">
              <a:off x="5868728" y="4383038"/>
              <a:ext cx="2749" cy="362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flipV="1">
              <a:off x="6167926" y="4376094"/>
              <a:ext cx="0" cy="106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 flipV="1">
              <a:off x="6022909" y="4484719"/>
              <a:ext cx="0" cy="106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flipV="1">
              <a:off x="5933900" y="4595498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 flipV="1">
              <a:off x="5941771" y="4600797"/>
              <a:ext cx="0" cy="144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 flipV="1">
              <a:off x="6084168" y="4596018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 flipV="1">
              <a:off x="6014909" y="4668473"/>
              <a:ext cx="140119" cy="1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 flipV="1">
              <a:off x="6020224" y="4673254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flipV="1">
              <a:off x="6155028" y="4665499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flipH="1" flipV="1">
              <a:off x="6241998" y="4482324"/>
              <a:ext cx="1373" cy="255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>
              <a:off x="6502030" y="4005149"/>
              <a:ext cx="300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H="1" flipV="1">
              <a:off x="6502030" y="4001253"/>
              <a:ext cx="5498" cy="374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flipH="1" flipV="1">
              <a:off x="6802566" y="4001253"/>
              <a:ext cx="5498" cy="46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>
              <a:off x="6388143" y="4376919"/>
              <a:ext cx="22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>
              <a:off x="6697040" y="4470153"/>
              <a:ext cx="22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 flipH="1" flipV="1">
              <a:off x="6388143" y="4374763"/>
              <a:ext cx="2749" cy="362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Conector recto"/>
            <p:cNvCxnSpPr/>
            <p:nvPr/>
          </p:nvCxnSpPr>
          <p:spPr>
            <a:xfrm flipH="1" flipV="1">
              <a:off x="6613168" y="4376919"/>
              <a:ext cx="2749" cy="362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 flipH="1" flipV="1">
              <a:off x="6697479" y="4466487"/>
              <a:ext cx="1372" cy="27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flipH="1" flipV="1">
              <a:off x="6923442" y="4465323"/>
              <a:ext cx="1372" cy="27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>
              <a:off x="7092280" y="4596537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flipV="1">
              <a:off x="7092280" y="4590949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 flipV="1">
              <a:off x="7380312" y="4597056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 flipV="1">
              <a:off x="7017146" y="4660887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 flipV="1">
              <a:off x="7308304" y="4676132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 flipV="1">
              <a:off x="7018238" y="4660888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17 Conector recto"/>
            <p:cNvCxnSpPr/>
            <p:nvPr/>
          </p:nvCxnSpPr>
          <p:spPr>
            <a:xfrm>
              <a:off x="6971090" y="4699231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"/>
            <p:cNvCxnSpPr/>
            <p:nvPr/>
          </p:nvCxnSpPr>
          <p:spPr>
            <a:xfrm flipV="1">
              <a:off x="6971090" y="4696889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21 Conector recto"/>
            <p:cNvCxnSpPr/>
            <p:nvPr/>
          </p:nvCxnSpPr>
          <p:spPr>
            <a:xfrm flipV="1">
              <a:off x="7062817" y="4699231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"/>
            <p:cNvCxnSpPr/>
            <p:nvPr/>
          </p:nvCxnSpPr>
          <p:spPr>
            <a:xfrm flipV="1">
              <a:off x="7164000" y="4661927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23 Conector recto"/>
            <p:cNvCxnSpPr/>
            <p:nvPr/>
          </p:nvCxnSpPr>
          <p:spPr>
            <a:xfrm>
              <a:off x="7116852" y="4700270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 flipV="1">
              <a:off x="7116852" y="4697928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25 Conector recto"/>
            <p:cNvCxnSpPr/>
            <p:nvPr/>
          </p:nvCxnSpPr>
          <p:spPr>
            <a:xfrm flipV="1">
              <a:off x="7215217" y="4701727"/>
              <a:ext cx="0" cy="30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>
            <a:xfrm flipV="1">
              <a:off x="7312563" y="4677172"/>
              <a:ext cx="0" cy="555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129 Conector recto"/>
            <p:cNvCxnSpPr/>
            <p:nvPr/>
          </p:nvCxnSpPr>
          <p:spPr>
            <a:xfrm flipH="1" flipV="1">
              <a:off x="7456537" y="4676132"/>
              <a:ext cx="2034" cy="255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130 Conector recto"/>
            <p:cNvCxnSpPr/>
            <p:nvPr/>
          </p:nvCxnSpPr>
          <p:spPr>
            <a:xfrm>
              <a:off x="7409389" y="4704925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131 Conector recto"/>
            <p:cNvCxnSpPr/>
            <p:nvPr/>
          </p:nvCxnSpPr>
          <p:spPr>
            <a:xfrm flipV="1">
              <a:off x="7409389" y="4697928"/>
              <a:ext cx="0" cy="335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132 Conector recto"/>
            <p:cNvCxnSpPr/>
            <p:nvPr/>
          </p:nvCxnSpPr>
          <p:spPr>
            <a:xfrm flipV="1">
              <a:off x="7507754" y="4706360"/>
              <a:ext cx="0" cy="30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139 Conector recto"/>
            <p:cNvCxnSpPr/>
            <p:nvPr/>
          </p:nvCxnSpPr>
          <p:spPr>
            <a:xfrm>
              <a:off x="7691844" y="3833099"/>
              <a:ext cx="4085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 flipV="1">
              <a:off x="7693062" y="3833099"/>
              <a:ext cx="0" cy="129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 flipH="1" flipV="1">
              <a:off x="8100392" y="3833099"/>
              <a:ext cx="5498" cy="46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43 Conector recto"/>
            <p:cNvCxnSpPr/>
            <p:nvPr/>
          </p:nvCxnSpPr>
          <p:spPr>
            <a:xfrm>
              <a:off x="7564231" y="3962863"/>
              <a:ext cx="27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145 Conector recto"/>
            <p:cNvCxnSpPr/>
            <p:nvPr/>
          </p:nvCxnSpPr>
          <p:spPr>
            <a:xfrm flipH="1" flipV="1">
              <a:off x="7566019" y="3954223"/>
              <a:ext cx="5498" cy="785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148 Conector recto"/>
            <p:cNvCxnSpPr/>
            <p:nvPr/>
          </p:nvCxnSpPr>
          <p:spPr>
            <a:xfrm flipV="1">
              <a:off x="7840932" y="3962863"/>
              <a:ext cx="0" cy="129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149 Conector recto"/>
            <p:cNvCxnSpPr/>
            <p:nvPr/>
          </p:nvCxnSpPr>
          <p:spPr>
            <a:xfrm>
              <a:off x="7703780" y="4092627"/>
              <a:ext cx="192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flipV="1">
              <a:off x="7707209" y="4097848"/>
              <a:ext cx="0" cy="458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flipV="1">
              <a:off x="7898989" y="4092628"/>
              <a:ext cx="0" cy="540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>
              <a:off x="7660154" y="4562654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flipV="1">
              <a:off x="7660154" y="4569804"/>
              <a:ext cx="0" cy="166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flipV="1">
              <a:off x="7761683" y="4562654"/>
              <a:ext cx="0" cy="166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>
              <a:off x="7846935" y="4624535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flipV="1">
              <a:off x="7846935" y="4629273"/>
              <a:ext cx="0" cy="998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flipV="1">
              <a:off x="7948813" y="4633283"/>
              <a:ext cx="0" cy="856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>
              <a:off x="8009721" y="4301999"/>
              <a:ext cx="192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flipH="1" flipV="1">
              <a:off x="8009721" y="4303303"/>
              <a:ext cx="1372" cy="413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flipH="1" flipV="1">
              <a:off x="8200687" y="4308885"/>
              <a:ext cx="1372" cy="27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flipV="1">
              <a:off x="8126925" y="4587069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flipV="1">
              <a:off x="8126925" y="4585240"/>
              <a:ext cx="0" cy="133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flipV="1">
              <a:off x="8273652" y="4583744"/>
              <a:ext cx="0" cy="133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>
              <a:off x="8532440" y="3491779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flipV="1">
              <a:off x="8535901" y="3494096"/>
              <a:ext cx="0" cy="243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flipV="1">
              <a:off x="8820472" y="3491780"/>
              <a:ext cx="0" cy="297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flipV="1">
              <a:off x="8460767" y="3736475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flipV="1">
              <a:off x="8460767" y="3737514"/>
              <a:ext cx="0" cy="433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flipV="1">
              <a:off x="8611035" y="3736475"/>
              <a:ext cx="0" cy="476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>
              <a:off x="8411584" y="4170580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flipV="1">
              <a:off x="8407493" y="4167731"/>
              <a:ext cx="0" cy="546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flipV="1">
              <a:off x="8508809" y="4167730"/>
              <a:ext cx="0" cy="546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>
              <a:off x="8563984" y="4212032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flipV="1">
              <a:off x="8563984" y="4213071"/>
              <a:ext cx="0" cy="497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flipV="1">
              <a:off x="8662349" y="4212018"/>
              <a:ext cx="0" cy="497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flipV="1">
              <a:off x="8748464" y="3789040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flipV="1">
              <a:off x="8748464" y="3789041"/>
              <a:ext cx="0" cy="929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flipH="1" flipV="1">
              <a:off x="8897360" y="3789559"/>
              <a:ext cx="1372" cy="27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>
              <a:off x="8849549" y="4064351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flipV="1">
              <a:off x="8851851" y="4059597"/>
              <a:ext cx="0" cy="642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flipV="1">
              <a:off x="8944289" y="4068404"/>
              <a:ext cx="0" cy="642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203 Rectángulo redondeado"/>
            <p:cNvSpPr/>
            <p:nvPr/>
          </p:nvSpPr>
          <p:spPr>
            <a:xfrm>
              <a:off x="5724128" y="4213071"/>
              <a:ext cx="576064" cy="641232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204 Rectángulo redondeado"/>
            <p:cNvSpPr/>
            <p:nvPr/>
          </p:nvSpPr>
          <p:spPr>
            <a:xfrm>
              <a:off x="6372200" y="3952539"/>
              <a:ext cx="576064" cy="910032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205 Rectángulo redondeado"/>
            <p:cNvSpPr/>
            <p:nvPr/>
          </p:nvSpPr>
          <p:spPr>
            <a:xfrm>
              <a:off x="6971090" y="4537833"/>
              <a:ext cx="553238" cy="328141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206 Rectángulo redondeado"/>
            <p:cNvSpPr/>
            <p:nvPr/>
          </p:nvSpPr>
          <p:spPr>
            <a:xfrm>
              <a:off x="7529826" y="3767922"/>
              <a:ext cx="786590" cy="1094649"/>
            </a:xfrm>
            <a:prstGeom prst="roundRect">
              <a:avLst/>
            </a:prstGeom>
            <a:solidFill>
              <a:srgbClr val="00B0F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207 Rectángulo redondeado"/>
            <p:cNvSpPr/>
            <p:nvPr/>
          </p:nvSpPr>
          <p:spPr>
            <a:xfrm>
              <a:off x="8355169" y="3429000"/>
              <a:ext cx="681327" cy="1436975"/>
            </a:xfrm>
            <a:prstGeom prst="roundRect">
              <a:avLst/>
            </a:prstGeom>
            <a:solidFill>
              <a:srgbClr val="00206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21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Flattening the hierarchical clustering</a:t>
            </a:r>
            <a:endParaRPr lang="en-US" dirty="0"/>
          </a:p>
        </p:txBody>
      </p:sp>
      <p:grpSp>
        <p:nvGrpSpPr>
          <p:cNvPr id="4" name="3 Grupo"/>
          <p:cNvGrpSpPr/>
          <p:nvPr/>
        </p:nvGrpSpPr>
        <p:grpSpPr>
          <a:xfrm>
            <a:off x="314932" y="1300385"/>
            <a:ext cx="4543182" cy="2401416"/>
            <a:chOff x="824354" y="1493168"/>
            <a:chExt cx="7870521" cy="4107813"/>
          </a:xfrm>
        </p:grpSpPr>
        <p:sp>
          <p:nvSpPr>
            <p:cNvPr id="3" name="2 Elipse"/>
            <p:cNvSpPr/>
            <p:nvPr/>
          </p:nvSpPr>
          <p:spPr>
            <a:xfrm>
              <a:off x="1187624" y="486916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8 Elipse"/>
            <p:cNvSpPr/>
            <p:nvPr/>
          </p:nvSpPr>
          <p:spPr>
            <a:xfrm>
              <a:off x="1700064" y="5240941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Elipse"/>
            <p:cNvSpPr/>
            <p:nvPr/>
          </p:nvSpPr>
          <p:spPr>
            <a:xfrm>
              <a:off x="1672444" y="468914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Elipse"/>
            <p:cNvSpPr/>
            <p:nvPr/>
          </p:nvSpPr>
          <p:spPr>
            <a:xfrm>
              <a:off x="1548916" y="4221088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Elipse"/>
            <p:cNvSpPr/>
            <p:nvPr/>
          </p:nvSpPr>
          <p:spPr>
            <a:xfrm>
              <a:off x="1508048" y="371703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Elipse"/>
            <p:cNvSpPr/>
            <p:nvPr/>
          </p:nvSpPr>
          <p:spPr>
            <a:xfrm>
              <a:off x="1184394" y="335699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Elipse"/>
            <p:cNvSpPr/>
            <p:nvPr/>
          </p:nvSpPr>
          <p:spPr>
            <a:xfrm>
              <a:off x="824354" y="353701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14 Elipse"/>
            <p:cNvSpPr/>
            <p:nvPr/>
          </p:nvSpPr>
          <p:spPr>
            <a:xfrm>
              <a:off x="905363" y="299695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15 Elipse"/>
            <p:cNvSpPr/>
            <p:nvPr/>
          </p:nvSpPr>
          <p:spPr>
            <a:xfrm>
              <a:off x="1544434" y="299695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6 Elipse"/>
            <p:cNvSpPr/>
            <p:nvPr/>
          </p:nvSpPr>
          <p:spPr>
            <a:xfrm>
              <a:off x="1265403" y="263691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Elipse"/>
            <p:cNvSpPr/>
            <p:nvPr/>
          </p:nvSpPr>
          <p:spPr>
            <a:xfrm>
              <a:off x="4067944" y="389458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8 Elipse"/>
            <p:cNvSpPr/>
            <p:nvPr/>
          </p:nvSpPr>
          <p:spPr>
            <a:xfrm>
              <a:off x="3944888" y="440702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Elipse"/>
            <p:cNvSpPr/>
            <p:nvPr/>
          </p:nvSpPr>
          <p:spPr>
            <a:xfrm>
              <a:off x="4457328" y="425462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49688" y="4689140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Elipse"/>
            <p:cNvSpPr/>
            <p:nvPr/>
          </p:nvSpPr>
          <p:spPr>
            <a:xfrm>
              <a:off x="4827476" y="4515653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Elipse"/>
            <p:cNvSpPr/>
            <p:nvPr/>
          </p:nvSpPr>
          <p:spPr>
            <a:xfrm>
              <a:off x="4593232" y="3861048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Elipse"/>
            <p:cNvSpPr/>
            <p:nvPr/>
          </p:nvSpPr>
          <p:spPr>
            <a:xfrm>
              <a:off x="5192270" y="407460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24 Elipse"/>
            <p:cNvSpPr/>
            <p:nvPr/>
          </p:nvSpPr>
          <p:spPr>
            <a:xfrm>
              <a:off x="5397133" y="3176972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25 Elipse"/>
            <p:cNvSpPr/>
            <p:nvPr/>
          </p:nvSpPr>
          <p:spPr>
            <a:xfrm>
              <a:off x="5757173" y="3743636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26 Elipse"/>
            <p:cNvSpPr/>
            <p:nvPr/>
          </p:nvSpPr>
          <p:spPr>
            <a:xfrm>
              <a:off x="6129461" y="4335633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Elipse"/>
            <p:cNvSpPr/>
            <p:nvPr/>
          </p:nvSpPr>
          <p:spPr>
            <a:xfrm>
              <a:off x="5803608" y="2456892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28 Elipse"/>
            <p:cNvSpPr/>
            <p:nvPr/>
          </p:nvSpPr>
          <p:spPr>
            <a:xfrm>
              <a:off x="6804248" y="2996952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29 Elipse"/>
            <p:cNvSpPr/>
            <p:nvPr/>
          </p:nvSpPr>
          <p:spPr>
            <a:xfrm>
              <a:off x="6213716" y="3324599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30 Elipse"/>
            <p:cNvSpPr/>
            <p:nvPr/>
          </p:nvSpPr>
          <p:spPr>
            <a:xfrm>
              <a:off x="6984268" y="4355413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31 Elipse"/>
            <p:cNvSpPr/>
            <p:nvPr/>
          </p:nvSpPr>
          <p:spPr>
            <a:xfrm>
              <a:off x="6779568" y="372601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32 Elipse"/>
            <p:cNvSpPr/>
            <p:nvPr/>
          </p:nvSpPr>
          <p:spPr>
            <a:xfrm>
              <a:off x="5187516" y="1700808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33 Elipse"/>
            <p:cNvSpPr/>
            <p:nvPr/>
          </p:nvSpPr>
          <p:spPr>
            <a:xfrm>
              <a:off x="5863747" y="1493168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34 Elipse"/>
            <p:cNvSpPr/>
            <p:nvPr/>
          </p:nvSpPr>
          <p:spPr>
            <a:xfrm>
              <a:off x="6489501" y="1700808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35 Elipse"/>
            <p:cNvSpPr/>
            <p:nvPr/>
          </p:nvSpPr>
          <p:spPr>
            <a:xfrm>
              <a:off x="7131149" y="2096852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36 Elipse"/>
            <p:cNvSpPr/>
            <p:nvPr/>
          </p:nvSpPr>
          <p:spPr>
            <a:xfrm>
              <a:off x="7812360" y="2609292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37 Elipse"/>
            <p:cNvSpPr/>
            <p:nvPr/>
          </p:nvSpPr>
          <p:spPr>
            <a:xfrm>
              <a:off x="8172400" y="3148045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38 Elipse"/>
            <p:cNvSpPr/>
            <p:nvPr/>
          </p:nvSpPr>
          <p:spPr>
            <a:xfrm>
              <a:off x="8334835" y="3672335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524012" y="1191996"/>
            <a:ext cx="3164282" cy="2362127"/>
            <a:chOff x="5783632" y="2645825"/>
            <a:chExt cx="3164282" cy="2099885"/>
          </a:xfrm>
        </p:grpSpPr>
        <p:cxnSp>
          <p:nvCxnSpPr>
            <p:cNvPr id="41" name="40 Conector recto"/>
            <p:cNvCxnSpPr/>
            <p:nvPr/>
          </p:nvCxnSpPr>
          <p:spPr>
            <a:xfrm flipH="1" flipV="1">
              <a:off x="6012160" y="3530780"/>
              <a:ext cx="5498" cy="746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flipH="1" flipV="1">
              <a:off x="6657236" y="3530780"/>
              <a:ext cx="2996" cy="4742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6012160" y="3529029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flipV="1">
              <a:off x="7240195" y="3639433"/>
              <a:ext cx="0" cy="954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flipV="1">
              <a:off x="7884368" y="3639434"/>
              <a:ext cx="0" cy="196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7240195" y="3635586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flipV="1">
              <a:off x="8676456" y="3194518"/>
              <a:ext cx="0" cy="297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7524328" y="3176972"/>
              <a:ext cx="1152128" cy="17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flipV="1">
              <a:off x="7524328" y="2878758"/>
              <a:ext cx="0" cy="756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flipV="1">
              <a:off x="6336196" y="2878758"/>
              <a:ext cx="0" cy="6502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>
              <a:off x="6336196" y="2878758"/>
              <a:ext cx="1188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flipV="1">
              <a:off x="6930262" y="2645825"/>
              <a:ext cx="689" cy="2329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5783632" y="4276810"/>
              <a:ext cx="300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flipH="1" flipV="1">
              <a:off x="5784690" y="4276810"/>
              <a:ext cx="5498" cy="46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flipV="1">
              <a:off x="6084168" y="4276809"/>
              <a:ext cx="0" cy="106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>
              <a:off x="5867390" y="4383039"/>
              <a:ext cx="300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6017658" y="4484719"/>
              <a:ext cx="22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flipH="1" flipV="1">
              <a:off x="5868728" y="4383038"/>
              <a:ext cx="2749" cy="362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flipV="1">
              <a:off x="6167926" y="4376094"/>
              <a:ext cx="0" cy="106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flipV="1">
              <a:off x="6022909" y="4484719"/>
              <a:ext cx="0" cy="106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flipV="1">
              <a:off x="5933900" y="4595498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flipV="1">
              <a:off x="5941771" y="4600797"/>
              <a:ext cx="0" cy="144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flipV="1">
              <a:off x="6084168" y="4596018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flipV="1">
              <a:off x="6014909" y="4668473"/>
              <a:ext cx="140119" cy="1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flipV="1">
              <a:off x="6020224" y="4673254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flipV="1">
              <a:off x="6155028" y="4665499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flipH="1" flipV="1">
              <a:off x="6241998" y="4482324"/>
              <a:ext cx="1373" cy="255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6502030" y="4005149"/>
              <a:ext cx="300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flipH="1" flipV="1">
              <a:off x="6502030" y="4001253"/>
              <a:ext cx="5498" cy="374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flipH="1" flipV="1">
              <a:off x="6802566" y="4001253"/>
              <a:ext cx="5498" cy="46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>
              <a:off x="6388143" y="4376919"/>
              <a:ext cx="22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>
              <a:off x="6697040" y="4470153"/>
              <a:ext cx="22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flipH="1" flipV="1">
              <a:off x="6388143" y="4374763"/>
              <a:ext cx="2749" cy="362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flipH="1" flipV="1">
              <a:off x="6613168" y="4376919"/>
              <a:ext cx="2749" cy="362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 flipH="1" flipV="1">
              <a:off x="6697479" y="4466487"/>
              <a:ext cx="1372" cy="27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flipH="1" flipV="1">
              <a:off x="6923442" y="4465323"/>
              <a:ext cx="1372" cy="27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>
              <a:off x="7092280" y="4596537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flipV="1">
              <a:off x="7092280" y="4590949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 flipV="1">
              <a:off x="7380312" y="4597056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flipV="1">
              <a:off x="7017146" y="4660887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 flipV="1">
              <a:off x="7308304" y="4676132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flipV="1">
              <a:off x="7018238" y="4660888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6971090" y="4699231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flipV="1">
              <a:off x="6971090" y="4696889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 flipV="1">
              <a:off x="7062817" y="4699231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flipV="1">
              <a:off x="7164000" y="4661927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7116852" y="4700270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flipV="1">
              <a:off x="7116852" y="4697928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flipV="1">
              <a:off x="7215217" y="4701727"/>
              <a:ext cx="0" cy="30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flipV="1">
              <a:off x="7312563" y="4677172"/>
              <a:ext cx="0" cy="555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 flipH="1" flipV="1">
              <a:off x="7456537" y="4676132"/>
              <a:ext cx="2034" cy="255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>
              <a:off x="7409389" y="4704925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flipV="1">
              <a:off x="7409389" y="4697928"/>
              <a:ext cx="0" cy="335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V="1">
              <a:off x="7507754" y="4706360"/>
              <a:ext cx="0" cy="30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>
              <a:off x="7691844" y="3833099"/>
              <a:ext cx="4085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flipV="1">
              <a:off x="7693062" y="3833099"/>
              <a:ext cx="0" cy="129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 flipH="1" flipV="1">
              <a:off x="8100392" y="3833099"/>
              <a:ext cx="5498" cy="46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>
              <a:off x="7564231" y="3962863"/>
              <a:ext cx="27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 flipH="1" flipV="1">
              <a:off x="7566019" y="3954223"/>
              <a:ext cx="5498" cy="785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Conector recto"/>
            <p:cNvCxnSpPr/>
            <p:nvPr/>
          </p:nvCxnSpPr>
          <p:spPr>
            <a:xfrm flipV="1">
              <a:off x="7840932" y="3962863"/>
              <a:ext cx="0" cy="129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>
              <a:off x="7703780" y="4092627"/>
              <a:ext cx="192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 flipV="1">
              <a:off x="7707209" y="4097848"/>
              <a:ext cx="0" cy="458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102 Conector recto"/>
            <p:cNvCxnSpPr/>
            <p:nvPr/>
          </p:nvCxnSpPr>
          <p:spPr>
            <a:xfrm flipV="1">
              <a:off x="7898989" y="4092628"/>
              <a:ext cx="0" cy="540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>
              <a:off x="7660154" y="4562654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flipV="1">
              <a:off x="7660154" y="4569804"/>
              <a:ext cx="0" cy="166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flipV="1">
              <a:off x="7761683" y="4562654"/>
              <a:ext cx="0" cy="166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>
              <a:off x="7846935" y="4624535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 flipV="1">
              <a:off x="7846935" y="4629273"/>
              <a:ext cx="0" cy="998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flipV="1">
              <a:off x="7948813" y="4633283"/>
              <a:ext cx="0" cy="856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>
              <a:off x="8009721" y="4301999"/>
              <a:ext cx="192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flipH="1" flipV="1">
              <a:off x="8009721" y="4303303"/>
              <a:ext cx="1372" cy="413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 flipH="1" flipV="1">
              <a:off x="8200687" y="4308885"/>
              <a:ext cx="1372" cy="27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 flipV="1">
              <a:off x="8126925" y="4587069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 flipV="1">
              <a:off x="8126925" y="4585240"/>
              <a:ext cx="0" cy="133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 flipV="1">
              <a:off x="8273652" y="4583744"/>
              <a:ext cx="0" cy="133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recto"/>
            <p:cNvCxnSpPr/>
            <p:nvPr/>
          </p:nvCxnSpPr>
          <p:spPr>
            <a:xfrm>
              <a:off x="8532440" y="3491779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Conector recto"/>
            <p:cNvCxnSpPr/>
            <p:nvPr/>
          </p:nvCxnSpPr>
          <p:spPr>
            <a:xfrm flipV="1">
              <a:off x="8535901" y="3494096"/>
              <a:ext cx="0" cy="243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17 Conector recto"/>
            <p:cNvCxnSpPr/>
            <p:nvPr/>
          </p:nvCxnSpPr>
          <p:spPr>
            <a:xfrm flipV="1">
              <a:off x="8820472" y="3491780"/>
              <a:ext cx="0" cy="297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 flipV="1">
              <a:off x="8460767" y="3736475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"/>
            <p:cNvCxnSpPr/>
            <p:nvPr/>
          </p:nvCxnSpPr>
          <p:spPr>
            <a:xfrm flipV="1">
              <a:off x="8460767" y="3737514"/>
              <a:ext cx="0" cy="433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"/>
            <p:cNvCxnSpPr/>
            <p:nvPr/>
          </p:nvCxnSpPr>
          <p:spPr>
            <a:xfrm flipV="1">
              <a:off x="8611035" y="3736475"/>
              <a:ext cx="0" cy="476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21 Conector recto"/>
            <p:cNvCxnSpPr/>
            <p:nvPr/>
          </p:nvCxnSpPr>
          <p:spPr>
            <a:xfrm>
              <a:off x="8411584" y="4170580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"/>
            <p:cNvCxnSpPr/>
            <p:nvPr/>
          </p:nvCxnSpPr>
          <p:spPr>
            <a:xfrm flipV="1">
              <a:off x="8407493" y="4167731"/>
              <a:ext cx="0" cy="546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23 Conector recto"/>
            <p:cNvCxnSpPr/>
            <p:nvPr/>
          </p:nvCxnSpPr>
          <p:spPr>
            <a:xfrm flipV="1">
              <a:off x="8508809" y="4167730"/>
              <a:ext cx="0" cy="546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>
              <a:off x="8563984" y="4212032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25 Conector recto"/>
            <p:cNvCxnSpPr/>
            <p:nvPr/>
          </p:nvCxnSpPr>
          <p:spPr>
            <a:xfrm flipV="1">
              <a:off x="8563984" y="4213071"/>
              <a:ext cx="0" cy="497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26 Conector recto"/>
            <p:cNvCxnSpPr/>
            <p:nvPr/>
          </p:nvCxnSpPr>
          <p:spPr>
            <a:xfrm flipV="1">
              <a:off x="8662349" y="4212018"/>
              <a:ext cx="0" cy="497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>
            <a:xfrm flipV="1">
              <a:off x="8748464" y="3789040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128 Conector recto"/>
            <p:cNvCxnSpPr/>
            <p:nvPr/>
          </p:nvCxnSpPr>
          <p:spPr>
            <a:xfrm flipV="1">
              <a:off x="8748464" y="3789041"/>
              <a:ext cx="0" cy="929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129 Conector recto"/>
            <p:cNvCxnSpPr/>
            <p:nvPr/>
          </p:nvCxnSpPr>
          <p:spPr>
            <a:xfrm flipH="1" flipV="1">
              <a:off x="8897360" y="3789559"/>
              <a:ext cx="1372" cy="27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130 Conector recto"/>
            <p:cNvCxnSpPr/>
            <p:nvPr/>
          </p:nvCxnSpPr>
          <p:spPr>
            <a:xfrm>
              <a:off x="8849549" y="4064351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131 Conector recto"/>
            <p:cNvCxnSpPr/>
            <p:nvPr/>
          </p:nvCxnSpPr>
          <p:spPr>
            <a:xfrm flipV="1">
              <a:off x="8851851" y="4059597"/>
              <a:ext cx="0" cy="642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132 Conector recto"/>
            <p:cNvCxnSpPr/>
            <p:nvPr/>
          </p:nvCxnSpPr>
          <p:spPr>
            <a:xfrm flipV="1">
              <a:off x="8944289" y="4068404"/>
              <a:ext cx="0" cy="642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5 Conector recto"/>
          <p:cNvCxnSpPr/>
          <p:nvPr/>
        </p:nvCxnSpPr>
        <p:spPr>
          <a:xfrm>
            <a:off x="5524012" y="1632249"/>
            <a:ext cx="329646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138 Rectángulo redondeado"/>
          <p:cNvSpPr/>
          <p:nvPr/>
        </p:nvSpPr>
        <p:spPr>
          <a:xfrm>
            <a:off x="5386246" y="1729729"/>
            <a:ext cx="1306800" cy="1972071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139 Rectángulo redondeado"/>
          <p:cNvSpPr/>
          <p:nvPr/>
        </p:nvSpPr>
        <p:spPr>
          <a:xfrm>
            <a:off x="6693046" y="1724904"/>
            <a:ext cx="2104615" cy="1972071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6" name="315 Grupo"/>
          <p:cNvGrpSpPr/>
          <p:nvPr/>
        </p:nvGrpSpPr>
        <p:grpSpPr>
          <a:xfrm>
            <a:off x="361693" y="3923656"/>
            <a:ext cx="8258856" cy="2375628"/>
            <a:chOff x="361693" y="3923656"/>
            <a:chExt cx="8258856" cy="2375628"/>
          </a:xfrm>
        </p:grpSpPr>
        <p:cxnSp>
          <p:nvCxnSpPr>
            <p:cNvPr id="275" name="274 Conector angular"/>
            <p:cNvCxnSpPr/>
            <p:nvPr/>
          </p:nvCxnSpPr>
          <p:spPr>
            <a:xfrm rot="10800000" flipV="1">
              <a:off x="5367683" y="4776362"/>
              <a:ext cx="3252866" cy="380830"/>
            </a:xfrm>
            <a:prstGeom prst="bentConnector3">
              <a:avLst>
                <a:gd name="adj1" fmla="val 30027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5" name="314 Grupo"/>
            <p:cNvGrpSpPr/>
            <p:nvPr/>
          </p:nvGrpSpPr>
          <p:grpSpPr>
            <a:xfrm>
              <a:off x="361693" y="3923656"/>
              <a:ext cx="8258854" cy="2375628"/>
              <a:chOff x="361693" y="3923656"/>
              <a:chExt cx="8258854" cy="2375628"/>
            </a:xfrm>
          </p:grpSpPr>
          <p:grpSp>
            <p:nvGrpSpPr>
              <p:cNvPr id="174" name="173 Grupo"/>
              <p:cNvGrpSpPr/>
              <p:nvPr/>
            </p:nvGrpSpPr>
            <p:grpSpPr>
              <a:xfrm>
                <a:off x="5308179" y="4078999"/>
                <a:ext cx="3312368" cy="2220285"/>
                <a:chOff x="5724128" y="2645825"/>
                <a:chExt cx="3312368" cy="2220150"/>
              </a:xfrm>
            </p:grpSpPr>
            <p:cxnSp>
              <p:nvCxnSpPr>
                <p:cNvPr id="175" name="174 Conector recto"/>
                <p:cNvCxnSpPr/>
                <p:nvPr/>
              </p:nvCxnSpPr>
              <p:spPr>
                <a:xfrm flipH="1" flipV="1">
                  <a:off x="6012160" y="3530780"/>
                  <a:ext cx="5498" cy="7460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175 Conector recto"/>
                <p:cNvCxnSpPr/>
                <p:nvPr/>
              </p:nvCxnSpPr>
              <p:spPr>
                <a:xfrm flipH="1" flipV="1">
                  <a:off x="6657236" y="3530780"/>
                  <a:ext cx="2996" cy="4742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176 Conector recto"/>
                <p:cNvCxnSpPr/>
                <p:nvPr/>
              </p:nvCxnSpPr>
              <p:spPr>
                <a:xfrm>
                  <a:off x="6012160" y="3529029"/>
                  <a:ext cx="64807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177 Conector recto"/>
                <p:cNvCxnSpPr/>
                <p:nvPr/>
              </p:nvCxnSpPr>
              <p:spPr>
                <a:xfrm flipV="1">
                  <a:off x="7240195" y="3639433"/>
                  <a:ext cx="0" cy="95460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178 Conector recto"/>
                <p:cNvCxnSpPr/>
                <p:nvPr/>
              </p:nvCxnSpPr>
              <p:spPr>
                <a:xfrm flipV="1">
                  <a:off x="7884368" y="3639434"/>
                  <a:ext cx="0" cy="19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179 Conector recto"/>
                <p:cNvCxnSpPr/>
                <p:nvPr/>
              </p:nvCxnSpPr>
              <p:spPr>
                <a:xfrm>
                  <a:off x="7240195" y="3635586"/>
                  <a:ext cx="64807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180 Conector recto"/>
                <p:cNvCxnSpPr/>
                <p:nvPr/>
              </p:nvCxnSpPr>
              <p:spPr>
                <a:xfrm flipV="1">
                  <a:off x="8676456" y="3194518"/>
                  <a:ext cx="0" cy="29726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181 Conector recto"/>
                <p:cNvCxnSpPr/>
                <p:nvPr/>
              </p:nvCxnSpPr>
              <p:spPr>
                <a:xfrm>
                  <a:off x="7524328" y="3176972"/>
                  <a:ext cx="1152128" cy="175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182 Conector recto"/>
                <p:cNvCxnSpPr/>
                <p:nvPr/>
              </p:nvCxnSpPr>
              <p:spPr>
                <a:xfrm flipV="1">
                  <a:off x="7524328" y="2878758"/>
                  <a:ext cx="0" cy="75682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183 Conector recto"/>
                <p:cNvCxnSpPr/>
                <p:nvPr/>
              </p:nvCxnSpPr>
              <p:spPr>
                <a:xfrm flipV="1">
                  <a:off x="6336196" y="2878758"/>
                  <a:ext cx="0" cy="6502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184 Conector recto"/>
                <p:cNvCxnSpPr/>
                <p:nvPr/>
              </p:nvCxnSpPr>
              <p:spPr>
                <a:xfrm>
                  <a:off x="6336196" y="2878758"/>
                  <a:ext cx="11881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185 Conector recto"/>
                <p:cNvCxnSpPr/>
                <p:nvPr/>
              </p:nvCxnSpPr>
              <p:spPr>
                <a:xfrm flipV="1">
                  <a:off x="6930262" y="2645825"/>
                  <a:ext cx="689" cy="23293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186 Conector recto"/>
                <p:cNvCxnSpPr/>
                <p:nvPr/>
              </p:nvCxnSpPr>
              <p:spPr>
                <a:xfrm>
                  <a:off x="5783632" y="4276810"/>
                  <a:ext cx="30053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187 Conector recto"/>
                <p:cNvCxnSpPr/>
                <p:nvPr/>
              </p:nvCxnSpPr>
              <p:spPr>
                <a:xfrm flipH="1" flipV="1">
                  <a:off x="5784690" y="4276810"/>
                  <a:ext cx="5498" cy="4689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188 Conector recto"/>
                <p:cNvCxnSpPr/>
                <p:nvPr/>
              </p:nvCxnSpPr>
              <p:spPr>
                <a:xfrm flipV="1">
                  <a:off x="6084168" y="4276809"/>
                  <a:ext cx="0" cy="1062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189 Conector recto"/>
                <p:cNvCxnSpPr/>
                <p:nvPr/>
              </p:nvCxnSpPr>
              <p:spPr>
                <a:xfrm>
                  <a:off x="5867390" y="4383039"/>
                  <a:ext cx="30053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190 Conector recto"/>
                <p:cNvCxnSpPr/>
                <p:nvPr/>
              </p:nvCxnSpPr>
              <p:spPr>
                <a:xfrm>
                  <a:off x="6017658" y="4484719"/>
                  <a:ext cx="22777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191 Conector recto"/>
                <p:cNvCxnSpPr/>
                <p:nvPr/>
              </p:nvCxnSpPr>
              <p:spPr>
                <a:xfrm flipH="1" flipV="1">
                  <a:off x="5868728" y="4383038"/>
                  <a:ext cx="2749" cy="3626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192 Conector recto"/>
                <p:cNvCxnSpPr/>
                <p:nvPr/>
              </p:nvCxnSpPr>
              <p:spPr>
                <a:xfrm flipV="1">
                  <a:off x="6167926" y="4376094"/>
                  <a:ext cx="0" cy="1062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193 Conector recto"/>
                <p:cNvCxnSpPr/>
                <p:nvPr/>
              </p:nvCxnSpPr>
              <p:spPr>
                <a:xfrm flipV="1">
                  <a:off x="6022909" y="4484719"/>
                  <a:ext cx="0" cy="1062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194 Conector recto"/>
                <p:cNvCxnSpPr/>
                <p:nvPr/>
              </p:nvCxnSpPr>
              <p:spPr>
                <a:xfrm flipV="1">
                  <a:off x="5933900" y="4595498"/>
                  <a:ext cx="150268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195 Conector recto"/>
                <p:cNvCxnSpPr/>
                <p:nvPr/>
              </p:nvCxnSpPr>
              <p:spPr>
                <a:xfrm flipV="1">
                  <a:off x="5941771" y="4600797"/>
                  <a:ext cx="0" cy="14491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196 Conector recto"/>
                <p:cNvCxnSpPr/>
                <p:nvPr/>
              </p:nvCxnSpPr>
              <p:spPr>
                <a:xfrm flipV="1">
                  <a:off x="6084168" y="4596018"/>
                  <a:ext cx="0" cy="724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197 Conector recto"/>
                <p:cNvCxnSpPr/>
                <p:nvPr/>
              </p:nvCxnSpPr>
              <p:spPr>
                <a:xfrm flipV="1">
                  <a:off x="6014909" y="4668473"/>
                  <a:ext cx="140119" cy="10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198 Conector recto"/>
                <p:cNvCxnSpPr/>
                <p:nvPr/>
              </p:nvCxnSpPr>
              <p:spPr>
                <a:xfrm flipV="1">
                  <a:off x="6020224" y="4673254"/>
                  <a:ext cx="0" cy="724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199 Conector recto"/>
                <p:cNvCxnSpPr/>
                <p:nvPr/>
              </p:nvCxnSpPr>
              <p:spPr>
                <a:xfrm flipV="1">
                  <a:off x="6155028" y="4665499"/>
                  <a:ext cx="0" cy="724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200 Conector recto"/>
                <p:cNvCxnSpPr/>
                <p:nvPr/>
              </p:nvCxnSpPr>
              <p:spPr>
                <a:xfrm flipH="1" flipV="1">
                  <a:off x="6241998" y="4482324"/>
                  <a:ext cx="1373" cy="2556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201 Conector recto"/>
                <p:cNvCxnSpPr/>
                <p:nvPr/>
              </p:nvCxnSpPr>
              <p:spPr>
                <a:xfrm>
                  <a:off x="6502030" y="4005149"/>
                  <a:ext cx="30053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202 Conector recto"/>
                <p:cNvCxnSpPr/>
                <p:nvPr/>
              </p:nvCxnSpPr>
              <p:spPr>
                <a:xfrm flipH="1" flipV="1">
                  <a:off x="6502030" y="4001253"/>
                  <a:ext cx="5498" cy="37484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203 Conector recto"/>
                <p:cNvCxnSpPr/>
                <p:nvPr/>
              </p:nvCxnSpPr>
              <p:spPr>
                <a:xfrm flipH="1" flipV="1">
                  <a:off x="6802566" y="4001253"/>
                  <a:ext cx="5498" cy="4689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204 Conector recto"/>
                <p:cNvCxnSpPr/>
                <p:nvPr/>
              </p:nvCxnSpPr>
              <p:spPr>
                <a:xfrm>
                  <a:off x="6388143" y="4376919"/>
                  <a:ext cx="22777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205 Conector recto"/>
                <p:cNvCxnSpPr/>
                <p:nvPr/>
              </p:nvCxnSpPr>
              <p:spPr>
                <a:xfrm>
                  <a:off x="6697040" y="4470153"/>
                  <a:ext cx="22777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206 Conector recto"/>
                <p:cNvCxnSpPr/>
                <p:nvPr/>
              </p:nvCxnSpPr>
              <p:spPr>
                <a:xfrm flipH="1" flipV="1">
                  <a:off x="6388143" y="4374763"/>
                  <a:ext cx="2749" cy="3626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207 Conector recto"/>
                <p:cNvCxnSpPr/>
                <p:nvPr/>
              </p:nvCxnSpPr>
              <p:spPr>
                <a:xfrm flipH="1" flipV="1">
                  <a:off x="6613168" y="4376919"/>
                  <a:ext cx="2749" cy="3626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208 Conector recto"/>
                <p:cNvCxnSpPr/>
                <p:nvPr/>
              </p:nvCxnSpPr>
              <p:spPr>
                <a:xfrm flipH="1" flipV="1">
                  <a:off x="6697479" y="4466487"/>
                  <a:ext cx="1372" cy="2709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209 Conector recto"/>
                <p:cNvCxnSpPr/>
                <p:nvPr/>
              </p:nvCxnSpPr>
              <p:spPr>
                <a:xfrm flipH="1" flipV="1">
                  <a:off x="6923442" y="4465323"/>
                  <a:ext cx="1372" cy="2709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210 Conector recto"/>
                <p:cNvCxnSpPr/>
                <p:nvPr/>
              </p:nvCxnSpPr>
              <p:spPr>
                <a:xfrm>
                  <a:off x="7092280" y="4596537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211 Conector recto"/>
                <p:cNvCxnSpPr/>
                <p:nvPr/>
              </p:nvCxnSpPr>
              <p:spPr>
                <a:xfrm flipV="1">
                  <a:off x="7092280" y="4590949"/>
                  <a:ext cx="0" cy="724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212 Conector recto"/>
                <p:cNvCxnSpPr/>
                <p:nvPr/>
              </p:nvCxnSpPr>
              <p:spPr>
                <a:xfrm flipV="1">
                  <a:off x="7380312" y="4597056"/>
                  <a:ext cx="0" cy="724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213 Conector recto"/>
                <p:cNvCxnSpPr/>
                <p:nvPr/>
              </p:nvCxnSpPr>
              <p:spPr>
                <a:xfrm flipV="1">
                  <a:off x="7017146" y="4660887"/>
                  <a:ext cx="150268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214 Conector recto"/>
                <p:cNvCxnSpPr/>
                <p:nvPr/>
              </p:nvCxnSpPr>
              <p:spPr>
                <a:xfrm flipV="1">
                  <a:off x="7308304" y="4676132"/>
                  <a:ext cx="150268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215 Conector recto"/>
                <p:cNvCxnSpPr/>
                <p:nvPr/>
              </p:nvCxnSpPr>
              <p:spPr>
                <a:xfrm flipV="1">
                  <a:off x="7018238" y="4660888"/>
                  <a:ext cx="0" cy="393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216 Conector recto"/>
                <p:cNvCxnSpPr/>
                <p:nvPr/>
              </p:nvCxnSpPr>
              <p:spPr>
                <a:xfrm>
                  <a:off x="6971090" y="4699231"/>
                  <a:ext cx="98365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217 Conector recto"/>
                <p:cNvCxnSpPr/>
                <p:nvPr/>
              </p:nvCxnSpPr>
              <p:spPr>
                <a:xfrm flipV="1">
                  <a:off x="6971090" y="4696889"/>
                  <a:ext cx="0" cy="393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218 Conector recto"/>
                <p:cNvCxnSpPr/>
                <p:nvPr/>
              </p:nvCxnSpPr>
              <p:spPr>
                <a:xfrm flipV="1">
                  <a:off x="7062817" y="4699231"/>
                  <a:ext cx="0" cy="393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219 Conector recto"/>
                <p:cNvCxnSpPr/>
                <p:nvPr/>
              </p:nvCxnSpPr>
              <p:spPr>
                <a:xfrm flipV="1">
                  <a:off x="7164000" y="4661927"/>
                  <a:ext cx="0" cy="393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220 Conector recto"/>
                <p:cNvCxnSpPr/>
                <p:nvPr/>
              </p:nvCxnSpPr>
              <p:spPr>
                <a:xfrm>
                  <a:off x="7116852" y="4700270"/>
                  <a:ext cx="98365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221 Conector recto"/>
                <p:cNvCxnSpPr/>
                <p:nvPr/>
              </p:nvCxnSpPr>
              <p:spPr>
                <a:xfrm flipV="1">
                  <a:off x="7116852" y="4697928"/>
                  <a:ext cx="0" cy="393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222 Conector recto"/>
                <p:cNvCxnSpPr/>
                <p:nvPr/>
              </p:nvCxnSpPr>
              <p:spPr>
                <a:xfrm flipV="1">
                  <a:off x="7215217" y="4701727"/>
                  <a:ext cx="0" cy="3095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223 Conector recto"/>
                <p:cNvCxnSpPr/>
                <p:nvPr/>
              </p:nvCxnSpPr>
              <p:spPr>
                <a:xfrm flipV="1">
                  <a:off x="7312563" y="4677172"/>
                  <a:ext cx="0" cy="555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224 Conector recto"/>
                <p:cNvCxnSpPr/>
                <p:nvPr/>
              </p:nvCxnSpPr>
              <p:spPr>
                <a:xfrm flipH="1" flipV="1">
                  <a:off x="7456537" y="4676132"/>
                  <a:ext cx="2034" cy="2559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225 Conector recto"/>
                <p:cNvCxnSpPr/>
                <p:nvPr/>
              </p:nvCxnSpPr>
              <p:spPr>
                <a:xfrm>
                  <a:off x="7409389" y="4704925"/>
                  <a:ext cx="98365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226 Conector recto"/>
                <p:cNvCxnSpPr/>
                <p:nvPr/>
              </p:nvCxnSpPr>
              <p:spPr>
                <a:xfrm flipV="1">
                  <a:off x="7409389" y="4697928"/>
                  <a:ext cx="0" cy="335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227 Conector recto"/>
                <p:cNvCxnSpPr/>
                <p:nvPr/>
              </p:nvCxnSpPr>
              <p:spPr>
                <a:xfrm flipV="1">
                  <a:off x="7507754" y="4706360"/>
                  <a:ext cx="0" cy="3095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228 Conector recto"/>
                <p:cNvCxnSpPr/>
                <p:nvPr/>
              </p:nvCxnSpPr>
              <p:spPr>
                <a:xfrm>
                  <a:off x="7691844" y="3833099"/>
                  <a:ext cx="4085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229 Conector recto"/>
                <p:cNvCxnSpPr/>
                <p:nvPr/>
              </p:nvCxnSpPr>
              <p:spPr>
                <a:xfrm flipV="1">
                  <a:off x="7693062" y="3833099"/>
                  <a:ext cx="0" cy="12976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230 Conector recto"/>
                <p:cNvCxnSpPr/>
                <p:nvPr/>
              </p:nvCxnSpPr>
              <p:spPr>
                <a:xfrm flipH="1" flipV="1">
                  <a:off x="8100392" y="3833099"/>
                  <a:ext cx="5498" cy="4689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231 Conector recto"/>
                <p:cNvCxnSpPr/>
                <p:nvPr/>
              </p:nvCxnSpPr>
              <p:spPr>
                <a:xfrm>
                  <a:off x="7564231" y="3962863"/>
                  <a:ext cx="27909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232 Conector recto"/>
                <p:cNvCxnSpPr/>
                <p:nvPr/>
              </p:nvCxnSpPr>
              <p:spPr>
                <a:xfrm flipH="1" flipV="1">
                  <a:off x="7566019" y="3954223"/>
                  <a:ext cx="5498" cy="7853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233 Conector recto"/>
                <p:cNvCxnSpPr/>
                <p:nvPr/>
              </p:nvCxnSpPr>
              <p:spPr>
                <a:xfrm flipV="1">
                  <a:off x="7840932" y="3962863"/>
                  <a:ext cx="0" cy="12976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234 Conector recto"/>
                <p:cNvCxnSpPr/>
                <p:nvPr/>
              </p:nvCxnSpPr>
              <p:spPr>
                <a:xfrm>
                  <a:off x="7703780" y="4092627"/>
                  <a:ext cx="1923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235 Conector recto"/>
                <p:cNvCxnSpPr/>
                <p:nvPr/>
              </p:nvCxnSpPr>
              <p:spPr>
                <a:xfrm flipV="1">
                  <a:off x="7707209" y="4097848"/>
                  <a:ext cx="0" cy="45825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236 Conector recto"/>
                <p:cNvCxnSpPr/>
                <p:nvPr/>
              </p:nvCxnSpPr>
              <p:spPr>
                <a:xfrm flipV="1">
                  <a:off x="7898989" y="4092628"/>
                  <a:ext cx="0" cy="5406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237 Conector recto"/>
                <p:cNvCxnSpPr/>
                <p:nvPr/>
              </p:nvCxnSpPr>
              <p:spPr>
                <a:xfrm>
                  <a:off x="7660154" y="4562654"/>
                  <a:ext cx="98365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238 Conector recto"/>
                <p:cNvCxnSpPr/>
                <p:nvPr/>
              </p:nvCxnSpPr>
              <p:spPr>
                <a:xfrm flipV="1">
                  <a:off x="7660154" y="4569804"/>
                  <a:ext cx="0" cy="1664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239 Conector recto"/>
                <p:cNvCxnSpPr/>
                <p:nvPr/>
              </p:nvCxnSpPr>
              <p:spPr>
                <a:xfrm flipV="1">
                  <a:off x="7761683" y="4562654"/>
                  <a:ext cx="0" cy="1664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240 Conector recto"/>
                <p:cNvCxnSpPr/>
                <p:nvPr/>
              </p:nvCxnSpPr>
              <p:spPr>
                <a:xfrm>
                  <a:off x="7846935" y="4624535"/>
                  <a:ext cx="98365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241 Conector recto"/>
                <p:cNvCxnSpPr/>
                <p:nvPr/>
              </p:nvCxnSpPr>
              <p:spPr>
                <a:xfrm flipV="1">
                  <a:off x="7846935" y="4629273"/>
                  <a:ext cx="0" cy="998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242 Conector recto"/>
                <p:cNvCxnSpPr/>
                <p:nvPr/>
              </p:nvCxnSpPr>
              <p:spPr>
                <a:xfrm flipV="1">
                  <a:off x="7948813" y="4633283"/>
                  <a:ext cx="0" cy="856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243 Conector recto"/>
                <p:cNvCxnSpPr/>
                <p:nvPr/>
              </p:nvCxnSpPr>
              <p:spPr>
                <a:xfrm>
                  <a:off x="8009721" y="4301999"/>
                  <a:ext cx="19233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244 Conector recto"/>
                <p:cNvCxnSpPr/>
                <p:nvPr/>
              </p:nvCxnSpPr>
              <p:spPr>
                <a:xfrm flipH="1" flipV="1">
                  <a:off x="8009721" y="4303303"/>
                  <a:ext cx="1372" cy="41389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245 Conector recto"/>
                <p:cNvCxnSpPr/>
                <p:nvPr/>
              </p:nvCxnSpPr>
              <p:spPr>
                <a:xfrm flipH="1" flipV="1">
                  <a:off x="8200687" y="4308885"/>
                  <a:ext cx="1372" cy="2709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246 Conector recto"/>
                <p:cNvCxnSpPr/>
                <p:nvPr/>
              </p:nvCxnSpPr>
              <p:spPr>
                <a:xfrm flipV="1">
                  <a:off x="8126925" y="4587069"/>
                  <a:ext cx="150268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247 Conector recto"/>
                <p:cNvCxnSpPr/>
                <p:nvPr/>
              </p:nvCxnSpPr>
              <p:spPr>
                <a:xfrm flipV="1">
                  <a:off x="8126925" y="4585240"/>
                  <a:ext cx="0" cy="1336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248 Conector recto"/>
                <p:cNvCxnSpPr/>
                <p:nvPr/>
              </p:nvCxnSpPr>
              <p:spPr>
                <a:xfrm flipV="1">
                  <a:off x="8273652" y="4583744"/>
                  <a:ext cx="0" cy="1336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249 Conector recto"/>
                <p:cNvCxnSpPr/>
                <p:nvPr/>
              </p:nvCxnSpPr>
              <p:spPr>
                <a:xfrm>
                  <a:off x="8532440" y="3491779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250 Conector recto"/>
                <p:cNvCxnSpPr/>
                <p:nvPr/>
              </p:nvCxnSpPr>
              <p:spPr>
                <a:xfrm flipV="1">
                  <a:off x="8535901" y="3494096"/>
                  <a:ext cx="0" cy="24341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251 Conector recto"/>
                <p:cNvCxnSpPr/>
                <p:nvPr/>
              </p:nvCxnSpPr>
              <p:spPr>
                <a:xfrm flipV="1">
                  <a:off x="8820472" y="3491780"/>
                  <a:ext cx="0" cy="2972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252 Conector recto"/>
                <p:cNvCxnSpPr/>
                <p:nvPr/>
              </p:nvCxnSpPr>
              <p:spPr>
                <a:xfrm flipV="1">
                  <a:off x="8460767" y="3736475"/>
                  <a:ext cx="150268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253 Conector recto"/>
                <p:cNvCxnSpPr/>
                <p:nvPr/>
              </p:nvCxnSpPr>
              <p:spPr>
                <a:xfrm flipV="1">
                  <a:off x="8460767" y="3737514"/>
                  <a:ext cx="0" cy="4330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254 Conector recto"/>
                <p:cNvCxnSpPr/>
                <p:nvPr/>
              </p:nvCxnSpPr>
              <p:spPr>
                <a:xfrm flipV="1">
                  <a:off x="8611035" y="3736475"/>
                  <a:ext cx="0" cy="4765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255 Conector recto"/>
                <p:cNvCxnSpPr/>
                <p:nvPr/>
              </p:nvCxnSpPr>
              <p:spPr>
                <a:xfrm>
                  <a:off x="8411584" y="4170580"/>
                  <a:ext cx="98365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256 Conector recto"/>
                <p:cNvCxnSpPr/>
                <p:nvPr/>
              </p:nvCxnSpPr>
              <p:spPr>
                <a:xfrm flipV="1">
                  <a:off x="8407493" y="4167731"/>
                  <a:ext cx="0" cy="54698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257 Conector recto"/>
                <p:cNvCxnSpPr/>
                <p:nvPr/>
              </p:nvCxnSpPr>
              <p:spPr>
                <a:xfrm flipV="1">
                  <a:off x="8508809" y="4167730"/>
                  <a:ext cx="0" cy="54698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258 Conector recto"/>
                <p:cNvCxnSpPr/>
                <p:nvPr/>
              </p:nvCxnSpPr>
              <p:spPr>
                <a:xfrm>
                  <a:off x="8563984" y="4212032"/>
                  <a:ext cx="98365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259 Conector recto"/>
                <p:cNvCxnSpPr/>
                <p:nvPr/>
              </p:nvCxnSpPr>
              <p:spPr>
                <a:xfrm flipV="1">
                  <a:off x="8563984" y="4213071"/>
                  <a:ext cx="0" cy="4974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260 Conector recto"/>
                <p:cNvCxnSpPr/>
                <p:nvPr/>
              </p:nvCxnSpPr>
              <p:spPr>
                <a:xfrm flipV="1">
                  <a:off x="8662349" y="4212018"/>
                  <a:ext cx="0" cy="4974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261 Conector recto"/>
                <p:cNvCxnSpPr/>
                <p:nvPr/>
              </p:nvCxnSpPr>
              <p:spPr>
                <a:xfrm flipV="1">
                  <a:off x="8748464" y="3789040"/>
                  <a:ext cx="150268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262 Conector recto"/>
                <p:cNvCxnSpPr/>
                <p:nvPr/>
              </p:nvCxnSpPr>
              <p:spPr>
                <a:xfrm flipV="1">
                  <a:off x="8748464" y="3789041"/>
                  <a:ext cx="0" cy="92988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263 Conector recto"/>
                <p:cNvCxnSpPr/>
                <p:nvPr/>
              </p:nvCxnSpPr>
              <p:spPr>
                <a:xfrm flipH="1" flipV="1">
                  <a:off x="8897360" y="3789559"/>
                  <a:ext cx="1372" cy="2709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264 Conector recto"/>
                <p:cNvCxnSpPr/>
                <p:nvPr/>
              </p:nvCxnSpPr>
              <p:spPr>
                <a:xfrm>
                  <a:off x="8849549" y="4064351"/>
                  <a:ext cx="98365" cy="103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265 Conector recto"/>
                <p:cNvCxnSpPr/>
                <p:nvPr/>
              </p:nvCxnSpPr>
              <p:spPr>
                <a:xfrm flipV="1">
                  <a:off x="8851851" y="4059597"/>
                  <a:ext cx="0" cy="6421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266 Conector recto"/>
                <p:cNvCxnSpPr/>
                <p:nvPr/>
              </p:nvCxnSpPr>
              <p:spPr>
                <a:xfrm flipV="1">
                  <a:off x="8944289" y="4068404"/>
                  <a:ext cx="0" cy="6421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8" name="267 Rectángulo redondeado"/>
                <p:cNvSpPr/>
                <p:nvPr/>
              </p:nvSpPr>
              <p:spPr>
                <a:xfrm>
                  <a:off x="5724128" y="4213071"/>
                  <a:ext cx="576064" cy="641232"/>
                </a:xfrm>
                <a:prstGeom prst="roundRect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268 Rectángulo redondeado"/>
                <p:cNvSpPr/>
                <p:nvPr/>
              </p:nvSpPr>
              <p:spPr>
                <a:xfrm>
                  <a:off x="6372200" y="3952539"/>
                  <a:ext cx="576064" cy="910032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269 Rectángulo redondeado"/>
                <p:cNvSpPr/>
                <p:nvPr/>
              </p:nvSpPr>
              <p:spPr>
                <a:xfrm>
                  <a:off x="6971090" y="4537833"/>
                  <a:ext cx="553238" cy="328141"/>
                </a:xfrm>
                <a:prstGeom prst="roundRect">
                  <a:avLst/>
                </a:prstGeom>
                <a:solidFill>
                  <a:srgbClr val="92D05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270 Rectángulo redondeado"/>
                <p:cNvSpPr/>
                <p:nvPr/>
              </p:nvSpPr>
              <p:spPr>
                <a:xfrm>
                  <a:off x="7529826" y="3767922"/>
                  <a:ext cx="786590" cy="1094649"/>
                </a:xfrm>
                <a:prstGeom prst="roundRect">
                  <a:avLst/>
                </a:prstGeom>
                <a:solidFill>
                  <a:srgbClr val="00B0F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271 Rectángulo redondeado"/>
                <p:cNvSpPr/>
                <p:nvPr/>
              </p:nvSpPr>
              <p:spPr>
                <a:xfrm>
                  <a:off x="8355169" y="3429000"/>
                  <a:ext cx="681327" cy="1436975"/>
                </a:xfrm>
                <a:prstGeom prst="roundRect">
                  <a:avLst/>
                </a:prstGeom>
                <a:solidFill>
                  <a:srgbClr val="00206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2" name="281 Grupo"/>
              <p:cNvGrpSpPr/>
              <p:nvPr/>
            </p:nvGrpSpPr>
            <p:grpSpPr>
              <a:xfrm>
                <a:off x="361693" y="3923656"/>
                <a:ext cx="4543200" cy="2375628"/>
                <a:chOff x="824354" y="1493168"/>
                <a:chExt cx="7870521" cy="4107813"/>
              </a:xfrm>
            </p:grpSpPr>
            <p:sp>
              <p:nvSpPr>
                <p:cNvPr id="283" name="282 Elipse"/>
                <p:cNvSpPr/>
                <p:nvPr/>
              </p:nvSpPr>
              <p:spPr>
                <a:xfrm>
                  <a:off x="1187624" y="4869160"/>
                  <a:ext cx="360040" cy="36004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283 Elipse"/>
                <p:cNvSpPr/>
                <p:nvPr/>
              </p:nvSpPr>
              <p:spPr>
                <a:xfrm>
                  <a:off x="1700064" y="5240941"/>
                  <a:ext cx="360040" cy="36004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284 Elipse"/>
                <p:cNvSpPr/>
                <p:nvPr/>
              </p:nvSpPr>
              <p:spPr>
                <a:xfrm>
                  <a:off x="1672444" y="4689140"/>
                  <a:ext cx="360040" cy="36004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285 Elipse"/>
                <p:cNvSpPr/>
                <p:nvPr/>
              </p:nvSpPr>
              <p:spPr>
                <a:xfrm>
                  <a:off x="1548916" y="4221088"/>
                  <a:ext cx="360040" cy="36004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286 Elipse"/>
                <p:cNvSpPr/>
                <p:nvPr/>
              </p:nvSpPr>
              <p:spPr>
                <a:xfrm>
                  <a:off x="1508048" y="3717032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287 Elipse"/>
                <p:cNvSpPr/>
                <p:nvPr/>
              </p:nvSpPr>
              <p:spPr>
                <a:xfrm>
                  <a:off x="1184394" y="3356992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288 Elipse"/>
                <p:cNvSpPr/>
                <p:nvPr/>
              </p:nvSpPr>
              <p:spPr>
                <a:xfrm>
                  <a:off x="824354" y="3537012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289 Elipse"/>
                <p:cNvSpPr/>
                <p:nvPr/>
              </p:nvSpPr>
              <p:spPr>
                <a:xfrm>
                  <a:off x="905363" y="2996952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290 Elipse"/>
                <p:cNvSpPr/>
                <p:nvPr/>
              </p:nvSpPr>
              <p:spPr>
                <a:xfrm>
                  <a:off x="1544434" y="2996952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291 Elipse"/>
                <p:cNvSpPr/>
                <p:nvPr/>
              </p:nvSpPr>
              <p:spPr>
                <a:xfrm>
                  <a:off x="1265403" y="2636912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292 Elipse"/>
                <p:cNvSpPr/>
                <p:nvPr/>
              </p:nvSpPr>
              <p:spPr>
                <a:xfrm>
                  <a:off x="4067944" y="3894584"/>
                  <a:ext cx="360040" cy="36004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293 Elipse"/>
                <p:cNvSpPr/>
                <p:nvPr/>
              </p:nvSpPr>
              <p:spPr>
                <a:xfrm>
                  <a:off x="3944888" y="4407024"/>
                  <a:ext cx="360040" cy="36004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294 Elipse"/>
                <p:cNvSpPr/>
                <p:nvPr/>
              </p:nvSpPr>
              <p:spPr>
                <a:xfrm>
                  <a:off x="4457328" y="4254624"/>
                  <a:ext cx="360040" cy="36004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295 Elipse"/>
                <p:cNvSpPr/>
                <p:nvPr/>
              </p:nvSpPr>
              <p:spPr>
                <a:xfrm>
                  <a:off x="4249688" y="4689140"/>
                  <a:ext cx="360040" cy="36004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296 Elipse"/>
                <p:cNvSpPr/>
                <p:nvPr/>
              </p:nvSpPr>
              <p:spPr>
                <a:xfrm>
                  <a:off x="4827476" y="4515653"/>
                  <a:ext cx="360040" cy="36004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297 Elipse"/>
                <p:cNvSpPr/>
                <p:nvPr/>
              </p:nvSpPr>
              <p:spPr>
                <a:xfrm>
                  <a:off x="4593232" y="3861048"/>
                  <a:ext cx="360040" cy="36004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298 Elipse"/>
                <p:cNvSpPr/>
                <p:nvPr/>
              </p:nvSpPr>
              <p:spPr>
                <a:xfrm>
                  <a:off x="5192270" y="4074604"/>
                  <a:ext cx="360040" cy="36004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299 Elipse"/>
                <p:cNvSpPr/>
                <p:nvPr/>
              </p:nvSpPr>
              <p:spPr>
                <a:xfrm>
                  <a:off x="5397133" y="3176972"/>
                  <a:ext cx="360040" cy="36004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300 Elipse"/>
                <p:cNvSpPr/>
                <p:nvPr/>
              </p:nvSpPr>
              <p:spPr>
                <a:xfrm>
                  <a:off x="5757173" y="3743636"/>
                  <a:ext cx="360040" cy="36004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301 Elipse"/>
                <p:cNvSpPr/>
                <p:nvPr/>
              </p:nvSpPr>
              <p:spPr>
                <a:xfrm>
                  <a:off x="6129461" y="4335633"/>
                  <a:ext cx="360040" cy="36004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302 Elipse"/>
                <p:cNvSpPr/>
                <p:nvPr/>
              </p:nvSpPr>
              <p:spPr>
                <a:xfrm>
                  <a:off x="5803608" y="2456892"/>
                  <a:ext cx="360040" cy="36004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303 Elipse"/>
                <p:cNvSpPr/>
                <p:nvPr/>
              </p:nvSpPr>
              <p:spPr>
                <a:xfrm>
                  <a:off x="6804248" y="2996952"/>
                  <a:ext cx="360040" cy="36004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304 Elipse"/>
                <p:cNvSpPr/>
                <p:nvPr/>
              </p:nvSpPr>
              <p:spPr>
                <a:xfrm>
                  <a:off x="6213716" y="3324599"/>
                  <a:ext cx="360040" cy="36004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305 Elipse"/>
                <p:cNvSpPr/>
                <p:nvPr/>
              </p:nvSpPr>
              <p:spPr>
                <a:xfrm>
                  <a:off x="6984268" y="4355413"/>
                  <a:ext cx="360040" cy="36004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306 Elipse"/>
                <p:cNvSpPr/>
                <p:nvPr/>
              </p:nvSpPr>
              <p:spPr>
                <a:xfrm>
                  <a:off x="6779568" y="3726014"/>
                  <a:ext cx="360040" cy="36004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307 Elipse"/>
                <p:cNvSpPr/>
                <p:nvPr/>
              </p:nvSpPr>
              <p:spPr>
                <a:xfrm>
                  <a:off x="5187516" y="1700808"/>
                  <a:ext cx="360040" cy="36004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308 Elipse"/>
                <p:cNvSpPr/>
                <p:nvPr/>
              </p:nvSpPr>
              <p:spPr>
                <a:xfrm>
                  <a:off x="5863747" y="1493168"/>
                  <a:ext cx="360040" cy="36004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309 Elipse"/>
                <p:cNvSpPr/>
                <p:nvPr/>
              </p:nvSpPr>
              <p:spPr>
                <a:xfrm>
                  <a:off x="6489501" y="1700808"/>
                  <a:ext cx="360040" cy="36004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310 Elipse"/>
                <p:cNvSpPr/>
                <p:nvPr/>
              </p:nvSpPr>
              <p:spPr>
                <a:xfrm>
                  <a:off x="7131149" y="2096852"/>
                  <a:ext cx="360040" cy="36004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311 Elipse"/>
                <p:cNvSpPr/>
                <p:nvPr/>
              </p:nvSpPr>
              <p:spPr>
                <a:xfrm>
                  <a:off x="7812360" y="2609292"/>
                  <a:ext cx="360040" cy="36004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312 Elipse"/>
                <p:cNvSpPr/>
                <p:nvPr/>
              </p:nvSpPr>
              <p:spPr>
                <a:xfrm>
                  <a:off x="8172400" y="3148045"/>
                  <a:ext cx="360040" cy="36004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313 Elipse"/>
                <p:cNvSpPr/>
                <p:nvPr/>
              </p:nvSpPr>
              <p:spPr>
                <a:xfrm>
                  <a:off x="8334835" y="3672335"/>
                  <a:ext cx="360040" cy="36004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551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K-means: A flat clustering algorithm</a:t>
            </a:r>
            <a:endParaRPr lang="en-U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MacQueen</a:t>
            </a:r>
            <a:r>
              <a:rPr lang="en-US" dirty="0"/>
              <a:t>, J. (1967, June). Some methods for classification and analysis of multivariate observations. In Proceedings of the fifth Berkeley symposium on mathematical statistics and probability (Vol. 1, No. 14, pp. 281-297</a:t>
            </a:r>
            <a:r>
              <a:rPr lang="en-US" dirty="0" smtClean="0"/>
              <a:t>).*</a:t>
            </a:r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6876256" y="6019820"/>
            <a:ext cx="170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*~20000 cites!!!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6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Attempts</a:t>
            </a:r>
            <a:r>
              <a:rPr lang="es-ES" dirty="0" smtClean="0"/>
              <a:t> to </a:t>
            </a:r>
            <a:r>
              <a:rPr lang="en-US" dirty="0" smtClean="0"/>
              <a:t>minimize the </a:t>
            </a:r>
            <a:r>
              <a:rPr lang="en-US" dirty="0" err="1" smtClean="0"/>
              <a:t>intracluster</a:t>
            </a:r>
            <a:r>
              <a:rPr lang="en-US" dirty="0" smtClean="0"/>
              <a:t> distance while maximizing the </a:t>
            </a:r>
            <a:r>
              <a:rPr lang="en-US" dirty="0" err="1" smtClean="0"/>
              <a:t>intercluster</a:t>
            </a:r>
            <a:r>
              <a:rPr lang="en-US" dirty="0" smtClean="0"/>
              <a:t> distance.</a:t>
            </a:r>
          </a:p>
          <a:p>
            <a:r>
              <a:rPr lang="en-US" dirty="0" smtClean="0"/>
              <a:t>It is based on the concept of cluster centroid, i.e. the average position of the cluster elements.</a:t>
            </a:r>
          </a:p>
          <a:p>
            <a:r>
              <a:rPr lang="en-US" dirty="0"/>
              <a:t>S</a:t>
            </a:r>
            <a:r>
              <a:rPr lang="en-US" dirty="0" smtClean="0"/>
              <a:t>till widely used.</a:t>
            </a:r>
            <a:r>
              <a:rPr lang="es-ES" dirty="0" smtClean="0"/>
              <a:t> </a:t>
            </a:r>
          </a:p>
          <a:p>
            <a:r>
              <a:rPr lang="en-US" dirty="0" smtClean="0"/>
              <a:t>It can be easily parallelized and linearized.</a:t>
            </a:r>
          </a:p>
          <a:p>
            <a:r>
              <a:rPr lang="en-US" dirty="0" smtClean="0"/>
              <a:t>User must provide k</a:t>
            </a:r>
            <a:r>
              <a:rPr lang="es-E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Clustering?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95536" y="4005064"/>
            <a:ext cx="8291264" cy="2121099"/>
          </a:xfrm>
        </p:spPr>
        <p:txBody>
          <a:bodyPr/>
          <a:lstStyle/>
          <a:p>
            <a:r>
              <a:rPr lang="en-US" dirty="0"/>
              <a:t>Clustering ≠ Classification</a:t>
            </a:r>
          </a:p>
          <a:p>
            <a:pPr lvl="1"/>
            <a:r>
              <a:rPr lang="en-US" dirty="0" smtClean="0"/>
              <a:t>Clustering </a:t>
            </a:r>
            <a:r>
              <a:rPr lang="en-US" dirty="0"/>
              <a:t>generate groups</a:t>
            </a:r>
          </a:p>
          <a:p>
            <a:pPr lvl="1"/>
            <a:r>
              <a:rPr lang="en-US" dirty="0" smtClean="0"/>
              <a:t>Classification </a:t>
            </a:r>
            <a:r>
              <a:rPr lang="en-US" dirty="0"/>
              <a:t>generate groups </a:t>
            </a:r>
            <a:r>
              <a:rPr lang="en-US" u="sng" dirty="0"/>
              <a:t>&amp; </a:t>
            </a:r>
            <a:r>
              <a:rPr lang="en-US" u="sng" dirty="0" smtClean="0"/>
              <a:t>labels</a:t>
            </a:r>
          </a:p>
          <a:p>
            <a:pPr lvl="1"/>
            <a:r>
              <a:rPr lang="en-US" u="sng" dirty="0" smtClean="0"/>
              <a:t>Unsupervised</a:t>
            </a:r>
            <a:r>
              <a:rPr lang="en-US" dirty="0" smtClean="0"/>
              <a:t> learning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03648" y="1571385"/>
            <a:ext cx="5688632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latin typeface="Adobe Text Pro" pitchFamily="18" charset="0"/>
              </a:rPr>
              <a:t>“Understanding our world requires conceptualizing the similarities and differences between the entities that compose it” (Tyron and Bailey, 1970).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699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objective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Objective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s-E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s-E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E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i="1">
                              <a:latin typeface="Cambria Math"/>
                            </a:rPr>
                            <m:t>𝑙</m:t>
                          </m:r>
                          <m:r>
                            <a:rPr lang="es-E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S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s-E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i="1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i="1">
                                                  <a:latin typeface="Cambria Math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s-E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s-ES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 smtClean="0"/>
                  <a:t>an array with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components that reflects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assignation</a:t>
                </a:r>
                <a:r>
                  <a:rPr lang="es-ES" dirty="0" smtClean="0"/>
                  <a:t> in </a:t>
                </a:r>
                <a:r>
                  <a:rPr lang="es-ES" dirty="0" err="1" smtClean="0"/>
                  <a:t>clusters</a:t>
                </a:r>
                <a:r>
                  <a:rPr lang="es-ES" dirty="0" smtClean="0"/>
                  <a:t>.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the vector with the coordinates of the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/>
                  <a:t> cluster center.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s-ES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acc>
                    <m:r>
                      <a:rPr lang="es-E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s-E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i="1">
                                <a:latin typeface="Cambria Math"/>
                              </a:rPr>
                              <m:t>𝑖</m:t>
                            </m:r>
                            <m:r>
                              <a:rPr lang="es-E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s-ES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s-E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i="1">
                                <a:latin typeface="Cambria Math"/>
                              </a:rPr>
                              <m:t>𝑖</m:t>
                            </m:r>
                            <m:r>
                              <a:rPr lang="es-E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s-ES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s-E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3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9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Input: cluster size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, instances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⃗"/>
                            <m:ctrlPr>
                              <a:rPr lang="es-ES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, distance metric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Output: cluster membership assignments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Initialize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cluster </a:t>
                </a:r>
                <a:r>
                  <a:rPr lang="en-US" dirty="0"/>
                  <a:t>centroids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(randomly if no domain knowledge available)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Repeat until no instance changes its cluster membership:</a:t>
                </a:r>
              </a:p>
              <a:p>
                <a:pPr marL="914400" lvl="1" indent="-514350"/>
                <a:r>
                  <a:rPr lang="en-US" dirty="0" smtClean="0"/>
                  <a:t>Decide the cluster membership of instances by assigning them to the nearest cluster centroid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s-E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914400" lvl="1" indent="-514350"/>
                <a:r>
                  <a:rPr lang="en-US" dirty="0" smtClean="0"/>
                  <a:t>Update the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cluster centroids based on the assigned cluster membership</a:t>
                </a:r>
              </a:p>
              <a:p>
                <a:pPr marL="8001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42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40152" y="405713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Minimize intra distance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4556" y="510606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Maximize inter distance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1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illustration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89" y="1330083"/>
            <a:ext cx="6649222" cy="49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illustration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54" y="1384686"/>
            <a:ext cx="6679016" cy="4910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568" y="244341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Voronoi</a:t>
            </a:r>
            <a:r>
              <a:rPr lang="en-US" b="1" dirty="0" smtClean="0">
                <a:solidFill>
                  <a:srgbClr val="FF0000"/>
                </a:solidFill>
              </a:rPr>
              <a:t> diagram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illustration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01" y="1417638"/>
            <a:ext cx="6706198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illustration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30" y="1409400"/>
            <a:ext cx="6654787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illustration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58" y="1409400"/>
            <a:ext cx="6756807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weakness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Initialization sensitive (local optimization) →k-means++</a:t>
            </a:r>
          </a:p>
          <a:p>
            <a:r>
              <a:rPr lang="en-US" dirty="0" smtClean="0"/>
              <a:t>Which </a:t>
            </a:r>
            <a:r>
              <a:rPr lang="en-US" dirty="0"/>
              <a:t>k-employing </a:t>
            </a:r>
            <a:r>
              <a:rPr lang="en-US" dirty="0" smtClean="0"/>
              <a:t>→Scree test</a:t>
            </a:r>
          </a:p>
          <a:p>
            <a:r>
              <a:rPr lang="en-US" dirty="0" smtClean="0"/>
              <a:t>Sensitive to </a:t>
            </a:r>
            <a:r>
              <a:rPr lang="en-US" dirty="0"/>
              <a:t>outliers </a:t>
            </a:r>
            <a:r>
              <a:rPr lang="en-US" dirty="0" smtClean="0"/>
              <a:t>→k-</a:t>
            </a:r>
            <a:r>
              <a:rPr lang="en-US" dirty="0" err="1" smtClean="0"/>
              <a:t>medoids</a:t>
            </a:r>
            <a:endParaRPr lang="en-US" dirty="0" smtClean="0"/>
          </a:p>
          <a:p>
            <a:r>
              <a:rPr lang="en-US" dirty="0" smtClean="0"/>
              <a:t>employs </a:t>
            </a:r>
            <a:r>
              <a:rPr lang="en-US" dirty="0"/>
              <a:t>Euclidean distance </a:t>
            </a:r>
            <a:r>
              <a:rPr lang="en-US" dirty="0" smtClean="0"/>
              <a:t>→k-</a:t>
            </a:r>
            <a:r>
              <a:rPr lang="en-US" dirty="0" err="1" smtClean="0"/>
              <a:t>medoids</a:t>
            </a:r>
            <a:endParaRPr lang="en-US" dirty="0" smtClean="0"/>
          </a:p>
          <a:p>
            <a:r>
              <a:rPr lang="en-US" dirty="0" smtClean="0"/>
              <a:t>Only for spherical </a:t>
            </a:r>
            <a:r>
              <a:rPr lang="en-US" dirty="0"/>
              <a:t>clusters </a:t>
            </a:r>
            <a:r>
              <a:rPr lang="en-US" dirty="0" smtClean="0"/>
              <a:t>→kernel k-means (advanced)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initialization: </a:t>
            </a:r>
            <a:r>
              <a:rPr lang="en-US" i="1" dirty="0" smtClean="0"/>
              <a:t>k</a:t>
            </a:r>
            <a:r>
              <a:rPr lang="en-US" dirty="0" smtClean="0"/>
              <a:t>-means++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Choose the first cluster center at random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Repeat until all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centers have been found</a:t>
                </a:r>
              </a:p>
              <a:p>
                <a:pPr marL="914400" lvl="1" indent="-514350"/>
                <a:r>
                  <a:rPr lang="en-US" dirty="0" smtClean="0"/>
                  <a:t>For each instance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914400" lvl="1" indent="-514350"/>
                <a:r>
                  <a:rPr lang="en-US" dirty="0" smtClean="0"/>
                  <a:t>Choose a new cluster center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-means with selected centers as initialization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124200" y="3821220"/>
            <a:ext cx="3302152" cy="646331"/>
            <a:chOff x="3124200" y="4109252"/>
            <a:chExt cx="3302152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3604893" y="4109252"/>
              <a:ext cx="2821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new center should be far away from existing centers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3124200" y="4432418"/>
              <a:ext cx="45926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69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 test for k-means</a:t>
            </a:r>
            <a:endParaRPr lang="en-US" dirty="0"/>
          </a:p>
        </p:txBody>
      </p:sp>
      <p:grpSp>
        <p:nvGrpSpPr>
          <p:cNvPr id="9" name="8 Grupo"/>
          <p:cNvGrpSpPr/>
          <p:nvPr/>
        </p:nvGrpSpPr>
        <p:grpSpPr>
          <a:xfrm>
            <a:off x="1143000" y="1752600"/>
            <a:ext cx="6200113" cy="4043038"/>
            <a:chOff x="1143000" y="1752600"/>
            <a:chExt cx="6200113" cy="4043038"/>
          </a:xfrm>
        </p:grpSpPr>
        <p:cxnSp>
          <p:nvCxnSpPr>
            <p:cNvPr id="10" name="Straight Connector 2"/>
            <p:cNvCxnSpPr/>
            <p:nvPr/>
          </p:nvCxnSpPr>
          <p:spPr bwMode="auto">
            <a:xfrm>
              <a:off x="1752600" y="2057400"/>
              <a:ext cx="0" cy="29718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4"/>
            <p:cNvCxnSpPr/>
            <p:nvPr/>
          </p:nvCxnSpPr>
          <p:spPr bwMode="auto">
            <a:xfrm>
              <a:off x="1752600" y="5029200"/>
              <a:ext cx="4648200" cy="284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5"/>
            <p:cNvSpPr txBox="1"/>
            <p:nvPr/>
          </p:nvSpPr>
          <p:spPr>
            <a:xfrm>
              <a:off x="1143000" y="2971800"/>
              <a:ext cx="461665" cy="1512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Dissimilarity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6"/>
            <p:cNvSpPr txBox="1"/>
            <p:nvPr/>
          </p:nvSpPr>
          <p:spPr>
            <a:xfrm>
              <a:off x="2674121" y="5426306"/>
              <a:ext cx="2247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Number of Clusters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2895600" y="503204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2286000" y="5029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3493271" y="503204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4038600" y="5029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5859566" y="503204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4610100" y="503204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5181600" y="5029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9"/>
            <p:cNvSpPr>
              <a:spLocks noChangeAspect="1"/>
            </p:cNvSpPr>
            <p:nvPr/>
          </p:nvSpPr>
          <p:spPr bwMode="auto">
            <a:xfrm>
              <a:off x="2392680" y="2193278"/>
              <a:ext cx="91440" cy="9144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Oval 20"/>
            <p:cNvSpPr>
              <a:spLocks noChangeAspect="1"/>
            </p:cNvSpPr>
            <p:nvPr/>
          </p:nvSpPr>
          <p:spPr bwMode="auto">
            <a:xfrm>
              <a:off x="3002280" y="2978921"/>
              <a:ext cx="91440" cy="9144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1"/>
            <p:cNvSpPr>
              <a:spLocks noChangeAspect="1"/>
            </p:cNvSpPr>
            <p:nvPr/>
          </p:nvSpPr>
          <p:spPr bwMode="auto">
            <a:xfrm>
              <a:off x="3599951" y="4038600"/>
              <a:ext cx="91440" cy="9144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2"/>
            <p:cNvSpPr>
              <a:spLocks noChangeAspect="1"/>
            </p:cNvSpPr>
            <p:nvPr/>
          </p:nvSpPr>
          <p:spPr bwMode="auto">
            <a:xfrm>
              <a:off x="4145280" y="4301252"/>
              <a:ext cx="91440" cy="9144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Oval 23"/>
            <p:cNvSpPr>
              <a:spLocks noChangeAspect="1"/>
            </p:cNvSpPr>
            <p:nvPr/>
          </p:nvSpPr>
          <p:spPr bwMode="auto">
            <a:xfrm>
              <a:off x="4716780" y="4392692"/>
              <a:ext cx="91440" cy="9144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Oval 24"/>
            <p:cNvSpPr>
              <a:spLocks noChangeAspect="1"/>
            </p:cNvSpPr>
            <p:nvPr/>
          </p:nvSpPr>
          <p:spPr bwMode="auto">
            <a:xfrm>
              <a:off x="5288280" y="4622278"/>
              <a:ext cx="91440" cy="9144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Oval 25"/>
            <p:cNvSpPr>
              <a:spLocks noChangeAspect="1"/>
            </p:cNvSpPr>
            <p:nvPr/>
          </p:nvSpPr>
          <p:spPr bwMode="auto">
            <a:xfrm>
              <a:off x="5966246" y="4724400"/>
              <a:ext cx="91440" cy="9144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" name="Straight Connector 17"/>
            <p:cNvCxnSpPr>
              <a:endCxn id="23" idx="7"/>
            </p:cNvCxnSpPr>
            <p:nvPr/>
          </p:nvCxnSpPr>
          <p:spPr bwMode="auto">
            <a:xfrm>
              <a:off x="2133600" y="1752600"/>
              <a:ext cx="1544400" cy="229939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23" idx="7"/>
            </p:cNvCxnSpPr>
            <p:nvPr/>
          </p:nvCxnSpPr>
          <p:spPr bwMode="auto">
            <a:xfrm>
              <a:off x="3678000" y="4051991"/>
              <a:ext cx="2646600" cy="97720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1"/>
            <p:cNvSpPr txBox="1"/>
            <p:nvPr/>
          </p:nvSpPr>
          <p:spPr>
            <a:xfrm>
              <a:off x="5638800" y="2444234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The best K is 3.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6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699623"/>
          </a:xfrm>
          <a:prstGeom prst="rect">
            <a:avLst/>
          </a:prstGeom>
        </p:spPr>
      </p:pic>
      <p:sp>
        <p:nvSpPr>
          <p:cNvPr id="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and MD</a:t>
            </a:r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Elber</a:t>
            </a:r>
            <a:r>
              <a:rPr lang="en-US" dirty="0"/>
              <a:t>, R., &amp; </a:t>
            </a:r>
            <a:r>
              <a:rPr lang="en-US" dirty="0" err="1"/>
              <a:t>Karplus</a:t>
            </a:r>
            <a:r>
              <a:rPr lang="en-US" dirty="0"/>
              <a:t>, M. (</a:t>
            </a:r>
            <a:r>
              <a:rPr lang="en-US" b="1" dirty="0"/>
              <a:t>1987</a:t>
            </a:r>
            <a:r>
              <a:rPr lang="en-US" dirty="0"/>
              <a:t>). Multiple conformational states of proteins: a molecular dynamics analysis of myoglobin. </a:t>
            </a:r>
            <a:r>
              <a:rPr lang="en-US" i="1" dirty="0"/>
              <a:t>Science</a:t>
            </a:r>
            <a:r>
              <a:rPr lang="en-US" dirty="0"/>
              <a:t>, </a:t>
            </a:r>
            <a:r>
              <a:rPr lang="en-US" i="1" dirty="0"/>
              <a:t>235</a:t>
            </a:r>
            <a:r>
              <a:rPr lang="en-US" dirty="0"/>
              <a:t>(4786), 318-321.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112474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make sense of</a:t>
            </a:r>
          </a:p>
          <a:p>
            <a:r>
              <a:rPr lang="en-US" dirty="0"/>
              <a:t>t</a:t>
            </a:r>
            <a:r>
              <a:rPr lang="en-US" dirty="0" smtClean="0"/>
              <a:t>his amount of information?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1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4" grpId="0"/>
      <p:bldP spid="4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medoids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used with all kind of distances.</a:t>
            </a:r>
          </a:p>
          <a:p>
            <a:r>
              <a:rPr lang="en-US" dirty="0" smtClean="0"/>
              <a:t>Reduces the impact of outliers.</a:t>
            </a:r>
          </a:p>
          <a:p>
            <a:r>
              <a:rPr lang="en-US" dirty="0" smtClean="0"/>
              <a:t>Instead of working with centroids, it works with </a:t>
            </a:r>
            <a:r>
              <a:rPr lang="en-US" dirty="0" err="1" smtClean="0"/>
              <a:t>medoids</a:t>
            </a:r>
            <a:r>
              <a:rPr lang="en-US" dirty="0" smtClean="0"/>
              <a:t>, i.e. the most central element of the cluster.</a:t>
            </a:r>
          </a:p>
          <a:p>
            <a:r>
              <a:rPr lang="en-US" dirty="0" smtClean="0"/>
              <a:t>The cluster </a:t>
            </a:r>
            <a:r>
              <a:rPr lang="en-US" dirty="0" err="1" smtClean="0"/>
              <a:t>medoid</a:t>
            </a:r>
            <a:r>
              <a:rPr lang="en-US" dirty="0" smtClean="0"/>
              <a:t> is the element with minimum sum of distances to the rest of the elements of the cluster</a:t>
            </a:r>
          </a:p>
        </p:txBody>
      </p:sp>
    </p:spTree>
    <p:extLst>
      <p:ext uri="{BB962C8B-B14F-4D97-AF65-F5344CB8AC3E}">
        <p14:creationId xmlns:p14="http://schemas.microsoft.com/office/powerpoint/2010/main" val="42768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weird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4" b="51310"/>
          <a:stretch/>
        </p:blipFill>
        <p:spPr>
          <a:xfrm>
            <a:off x="3347864" y="960096"/>
            <a:ext cx="2844800" cy="2560049"/>
          </a:xfrm>
          <a:prstGeom prst="rect">
            <a:avLst/>
          </a:prstGeom>
        </p:spPr>
      </p:pic>
      <p:grpSp>
        <p:nvGrpSpPr>
          <p:cNvPr id="5" name="Group 9"/>
          <p:cNvGrpSpPr/>
          <p:nvPr/>
        </p:nvGrpSpPr>
        <p:grpSpPr>
          <a:xfrm>
            <a:off x="317500" y="3643869"/>
            <a:ext cx="2834598" cy="2845831"/>
            <a:chOff x="317500" y="3643869"/>
            <a:chExt cx="2834598" cy="2845831"/>
          </a:xfrm>
        </p:grpSpPr>
        <p:pic>
          <p:nvPicPr>
            <p:cNvPr id="6" name="Picture 2" descr="med2cl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317500" y="3987800"/>
              <a:ext cx="2834598" cy="25019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70000" y="3643869"/>
              <a:ext cx="53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K=2</a:t>
              </a:r>
              <a:endParaRPr lang="en-US" dirty="0"/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3152098" y="3643869"/>
            <a:ext cx="2788576" cy="2845831"/>
            <a:chOff x="3152098" y="3643869"/>
            <a:chExt cx="2788576" cy="2845831"/>
          </a:xfrm>
        </p:grpSpPr>
        <p:pic>
          <p:nvPicPr>
            <p:cNvPr id="9" name="Picture 3" descr="med3cl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06"/>
            <a:stretch/>
          </p:blipFill>
          <p:spPr>
            <a:xfrm>
              <a:off x="3152098" y="3987800"/>
              <a:ext cx="2788576" cy="2501900"/>
            </a:xfrm>
            <a:prstGeom prst="rect">
              <a:avLst/>
            </a:prstGeom>
          </p:spPr>
        </p:pic>
        <p:sp>
          <p:nvSpPr>
            <p:cNvPr id="10" name="TextBox 7"/>
            <p:cNvSpPr txBox="1"/>
            <p:nvPr/>
          </p:nvSpPr>
          <p:spPr>
            <a:xfrm>
              <a:off x="4013200" y="3643869"/>
              <a:ext cx="53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K=3</a:t>
              </a:r>
              <a:endParaRPr lang="en-US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40674" y="3643869"/>
            <a:ext cx="2788576" cy="2845832"/>
            <a:chOff x="5940674" y="3643869"/>
            <a:chExt cx="2788576" cy="2845832"/>
          </a:xfrm>
        </p:grpSpPr>
        <p:pic>
          <p:nvPicPr>
            <p:cNvPr id="12" name="Picture 5" descr="med4cl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06"/>
            <a:stretch/>
          </p:blipFill>
          <p:spPr>
            <a:xfrm>
              <a:off x="5940674" y="3987801"/>
              <a:ext cx="2788576" cy="2501900"/>
            </a:xfrm>
            <a:prstGeom prst="rect">
              <a:avLst/>
            </a:prstGeom>
          </p:spPr>
        </p:pic>
        <p:sp>
          <p:nvSpPr>
            <p:cNvPr id="13" name="TextBox 8"/>
            <p:cNvSpPr txBox="1"/>
            <p:nvPr/>
          </p:nvSpPr>
          <p:spPr>
            <a:xfrm>
              <a:off x="6718300" y="3643869"/>
              <a:ext cx="536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K=4</a:t>
              </a:r>
              <a:endParaRPr lang="en-US" dirty="0"/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3347864" y="721306"/>
            <a:ext cx="432048" cy="2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procedure</a:t>
            </a:r>
            <a:endParaRPr lang="en-US" dirty="0"/>
          </a:p>
        </p:txBody>
      </p:sp>
      <p:sp>
        <p:nvSpPr>
          <p:cNvPr id="7" name="6 Forma libre"/>
          <p:cNvSpPr/>
          <p:nvPr/>
        </p:nvSpPr>
        <p:spPr>
          <a:xfrm>
            <a:off x="464433" y="2133679"/>
            <a:ext cx="2161877" cy="1297126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002" tIns="118002" rIns="118002" bIns="11800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Samples</a:t>
            </a:r>
            <a:endPara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2816555" y="2133679"/>
            <a:ext cx="2836383" cy="1297126"/>
            <a:chOff x="2816555" y="2133679"/>
            <a:chExt cx="2836383" cy="1297126"/>
          </a:xfrm>
        </p:grpSpPr>
        <p:sp>
          <p:nvSpPr>
            <p:cNvPr id="8" name="7 Forma libre"/>
            <p:cNvSpPr/>
            <p:nvPr/>
          </p:nvSpPr>
          <p:spPr>
            <a:xfrm>
              <a:off x="2816555" y="2514170"/>
              <a:ext cx="458317" cy="536145"/>
            </a:xfrm>
            <a:custGeom>
              <a:avLst/>
              <a:gdLst>
                <a:gd name="connsiteX0" fmla="*/ 0 w 458317"/>
                <a:gd name="connsiteY0" fmla="*/ 107229 h 536145"/>
                <a:gd name="connsiteX1" fmla="*/ 229159 w 458317"/>
                <a:gd name="connsiteY1" fmla="*/ 107229 h 536145"/>
                <a:gd name="connsiteX2" fmla="*/ 229159 w 458317"/>
                <a:gd name="connsiteY2" fmla="*/ 0 h 536145"/>
                <a:gd name="connsiteX3" fmla="*/ 458317 w 458317"/>
                <a:gd name="connsiteY3" fmla="*/ 268073 h 536145"/>
                <a:gd name="connsiteX4" fmla="*/ 229159 w 458317"/>
                <a:gd name="connsiteY4" fmla="*/ 536145 h 536145"/>
                <a:gd name="connsiteX5" fmla="*/ 229159 w 458317"/>
                <a:gd name="connsiteY5" fmla="*/ 428916 h 536145"/>
                <a:gd name="connsiteX6" fmla="*/ 0 w 458317"/>
                <a:gd name="connsiteY6" fmla="*/ 428916 h 536145"/>
                <a:gd name="connsiteX7" fmla="*/ 0 w 458317"/>
                <a:gd name="connsiteY7" fmla="*/ 107229 h 53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317" h="536145">
                  <a:moveTo>
                    <a:pt x="0" y="107229"/>
                  </a:moveTo>
                  <a:lnTo>
                    <a:pt x="229159" y="107229"/>
                  </a:lnTo>
                  <a:lnTo>
                    <a:pt x="229159" y="0"/>
                  </a:lnTo>
                  <a:lnTo>
                    <a:pt x="458317" y="268073"/>
                  </a:lnTo>
                  <a:lnTo>
                    <a:pt x="229159" y="536145"/>
                  </a:lnTo>
                  <a:lnTo>
                    <a:pt x="229159" y="428916"/>
                  </a:lnTo>
                  <a:lnTo>
                    <a:pt x="0" y="428916"/>
                  </a:lnTo>
                  <a:lnTo>
                    <a:pt x="0" y="10722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7229" rIns="137495" bIns="1072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3491061" y="2133679"/>
              <a:ext cx="2161877" cy="1297126"/>
            </a:xfrm>
            <a:custGeom>
              <a:avLst/>
              <a:gdLst>
                <a:gd name="connsiteX0" fmla="*/ 0 w 2161877"/>
                <a:gd name="connsiteY0" fmla="*/ 129713 h 1297126"/>
                <a:gd name="connsiteX1" fmla="*/ 129713 w 2161877"/>
                <a:gd name="connsiteY1" fmla="*/ 0 h 1297126"/>
                <a:gd name="connsiteX2" fmla="*/ 2032164 w 2161877"/>
                <a:gd name="connsiteY2" fmla="*/ 0 h 1297126"/>
                <a:gd name="connsiteX3" fmla="*/ 2161877 w 2161877"/>
                <a:gd name="connsiteY3" fmla="*/ 129713 h 1297126"/>
                <a:gd name="connsiteX4" fmla="*/ 2161877 w 2161877"/>
                <a:gd name="connsiteY4" fmla="*/ 1167413 h 1297126"/>
                <a:gd name="connsiteX5" fmla="*/ 2032164 w 2161877"/>
                <a:gd name="connsiteY5" fmla="*/ 1297126 h 1297126"/>
                <a:gd name="connsiteX6" fmla="*/ 129713 w 2161877"/>
                <a:gd name="connsiteY6" fmla="*/ 1297126 h 1297126"/>
                <a:gd name="connsiteX7" fmla="*/ 0 w 2161877"/>
                <a:gd name="connsiteY7" fmla="*/ 1167413 h 1297126"/>
                <a:gd name="connsiteX8" fmla="*/ 0 w 2161877"/>
                <a:gd name="connsiteY8" fmla="*/ 129713 h 12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877" h="1297126">
                  <a:moveTo>
                    <a:pt x="0" y="129713"/>
                  </a:moveTo>
                  <a:cubicBezTo>
                    <a:pt x="0" y="58074"/>
                    <a:pt x="58074" y="0"/>
                    <a:pt x="129713" y="0"/>
                  </a:cubicBezTo>
                  <a:lnTo>
                    <a:pt x="2032164" y="0"/>
                  </a:lnTo>
                  <a:cubicBezTo>
                    <a:pt x="2103803" y="0"/>
                    <a:pt x="2161877" y="58074"/>
                    <a:pt x="2161877" y="129713"/>
                  </a:cubicBezTo>
                  <a:lnTo>
                    <a:pt x="2161877" y="1167413"/>
                  </a:lnTo>
                  <a:cubicBezTo>
                    <a:pt x="2161877" y="1239052"/>
                    <a:pt x="2103803" y="1297126"/>
                    <a:pt x="2032164" y="1297126"/>
                  </a:cubicBezTo>
                  <a:lnTo>
                    <a:pt x="129713" y="1297126"/>
                  </a:lnTo>
                  <a:cubicBezTo>
                    <a:pt x="58074" y="1297126"/>
                    <a:pt x="0" y="1239052"/>
                    <a:pt x="0" y="1167413"/>
                  </a:cubicBezTo>
                  <a:lnTo>
                    <a:pt x="0" y="12971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02" tIns="118002" rIns="118002" bIns="11800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Feature Selection (objective related)</a:t>
              </a:r>
              <a:endParaRPr lang="en-US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842860" y="2132862"/>
            <a:ext cx="2835236" cy="1297126"/>
            <a:chOff x="5842860" y="2132862"/>
            <a:chExt cx="2835236" cy="1297126"/>
          </a:xfrm>
        </p:grpSpPr>
        <p:sp>
          <p:nvSpPr>
            <p:cNvPr id="10" name="9 Forma libre"/>
            <p:cNvSpPr/>
            <p:nvPr/>
          </p:nvSpPr>
          <p:spPr>
            <a:xfrm rot="21599071">
              <a:off x="5842860" y="2513764"/>
              <a:ext cx="457538" cy="536145"/>
            </a:xfrm>
            <a:custGeom>
              <a:avLst/>
              <a:gdLst>
                <a:gd name="connsiteX0" fmla="*/ 0 w 457538"/>
                <a:gd name="connsiteY0" fmla="*/ 107229 h 536145"/>
                <a:gd name="connsiteX1" fmla="*/ 228769 w 457538"/>
                <a:gd name="connsiteY1" fmla="*/ 107229 h 536145"/>
                <a:gd name="connsiteX2" fmla="*/ 228769 w 457538"/>
                <a:gd name="connsiteY2" fmla="*/ 0 h 536145"/>
                <a:gd name="connsiteX3" fmla="*/ 457538 w 457538"/>
                <a:gd name="connsiteY3" fmla="*/ 268073 h 536145"/>
                <a:gd name="connsiteX4" fmla="*/ 228769 w 457538"/>
                <a:gd name="connsiteY4" fmla="*/ 536145 h 536145"/>
                <a:gd name="connsiteX5" fmla="*/ 228769 w 457538"/>
                <a:gd name="connsiteY5" fmla="*/ 428916 h 536145"/>
                <a:gd name="connsiteX6" fmla="*/ 0 w 457538"/>
                <a:gd name="connsiteY6" fmla="*/ 428916 h 536145"/>
                <a:gd name="connsiteX7" fmla="*/ 0 w 457538"/>
                <a:gd name="connsiteY7" fmla="*/ 107229 h 53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538" h="536145">
                  <a:moveTo>
                    <a:pt x="0" y="107229"/>
                  </a:moveTo>
                  <a:lnTo>
                    <a:pt x="228769" y="107229"/>
                  </a:lnTo>
                  <a:lnTo>
                    <a:pt x="228769" y="0"/>
                  </a:lnTo>
                  <a:lnTo>
                    <a:pt x="457538" y="268073"/>
                  </a:lnTo>
                  <a:lnTo>
                    <a:pt x="228769" y="536145"/>
                  </a:lnTo>
                  <a:lnTo>
                    <a:pt x="228769" y="428916"/>
                  </a:lnTo>
                  <a:lnTo>
                    <a:pt x="0" y="428916"/>
                  </a:lnTo>
                  <a:lnTo>
                    <a:pt x="0" y="10722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7229" rIns="137261" bIns="10722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6516219" y="2132862"/>
              <a:ext cx="2161877" cy="1297126"/>
            </a:xfrm>
            <a:custGeom>
              <a:avLst/>
              <a:gdLst>
                <a:gd name="connsiteX0" fmla="*/ 0 w 2161877"/>
                <a:gd name="connsiteY0" fmla="*/ 129713 h 1297126"/>
                <a:gd name="connsiteX1" fmla="*/ 129713 w 2161877"/>
                <a:gd name="connsiteY1" fmla="*/ 0 h 1297126"/>
                <a:gd name="connsiteX2" fmla="*/ 2032164 w 2161877"/>
                <a:gd name="connsiteY2" fmla="*/ 0 h 1297126"/>
                <a:gd name="connsiteX3" fmla="*/ 2161877 w 2161877"/>
                <a:gd name="connsiteY3" fmla="*/ 129713 h 1297126"/>
                <a:gd name="connsiteX4" fmla="*/ 2161877 w 2161877"/>
                <a:gd name="connsiteY4" fmla="*/ 1167413 h 1297126"/>
                <a:gd name="connsiteX5" fmla="*/ 2032164 w 2161877"/>
                <a:gd name="connsiteY5" fmla="*/ 1297126 h 1297126"/>
                <a:gd name="connsiteX6" fmla="*/ 129713 w 2161877"/>
                <a:gd name="connsiteY6" fmla="*/ 1297126 h 1297126"/>
                <a:gd name="connsiteX7" fmla="*/ 0 w 2161877"/>
                <a:gd name="connsiteY7" fmla="*/ 1167413 h 1297126"/>
                <a:gd name="connsiteX8" fmla="*/ 0 w 2161877"/>
                <a:gd name="connsiteY8" fmla="*/ 129713 h 12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877" h="1297126">
                  <a:moveTo>
                    <a:pt x="0" y="129713"/>
                  </a:moveTo>
                  <a:cubicBezTo>
                    <a:pt x="0" y="58074"/>
                    <a:pt x="58074" y="0"/>
                    <a:pt x="129713" y="0"/>
                  </a:cubicBezTo>
                  <a:lnTo>
                    <a:pt x="2032164" y="0"/>
                  </a:lnTo>
                  <a:cubicBezTo>
                    <a:pt x="2103803" y="0"/>
                    <a:pt x="2161877" y="58074"/>
                    <a:pt x="2161877" y="129713"/>
                  </a:cubicBezTo>
                  <a:lnTo>
                    <a:pt x="2161877" y="1167413"/>
                  </a:lnTo>
                  <a:cubicBezTo>
                    <a:pt x="2161877" y="1239052"/>
                    <a:pt x="2103803" y="1297126"/>
                    <a:pt x="2032164" y="1297126"/>
                  </a:cubicBezTo>
                  <a:lnTo>
                    <a:pt x="129713" y="1297126"/>
                  </a:lnTo>
                  <a:cubicBezTo>
                    <a:pt x="58074" y="1297126"/>
                    <a:pt x="0" y="1239052"/>
                    <a:pt x="0" y="1167413"/>
                  </a:cubicBezTo>
                  <a:lnTo>
                    <a:pt x="0" y="12971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2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02" tIns="118002" rIns="118002" bIns="11800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Clustering</a:t>
              </a:r>
              <a:endParaRPr 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517689" y="3620413"/>
            <a:ext cx="2161877" cy="1972269"/>
            <a:chOff x="6517689" y="3620413"/>
            <a:chExt cx="2161877" cy="1972269"/>
          </a:xfrm>
        </p:grpSpPr>
        <p:sp>
          <p:nvSpPr>
            <p:cNvPr id="12" name="11 Forma libre"/>
            <p:cNvSpPr/>
            <p:nvPr/>
          </p:nvSpPr>
          <p:spPr>
            <a:xfrm rot="21597663">
              <a:off x="7329811" y="3620413"/>
              <a:ext cx="536145" cy="458751"/>
            </a:xfrm>
            <a:custGeom>
              <a:avLst/>
              <a:gdLst>
                <a:gd name="connsiteX0" fmla="*/ 0 w 458751"/>
                <a:gd name="connsiteY0" fmla="*/ 107229 h 536145"/>
                <a:gd name="connsiteX1" fmla="*/ 229376 w 458751"/>
                <a:gd name="connsiteY1" fmla="*/ 107229 h 536145"/>
                <a:gd name="connsiteX2" fmla="*/ 229376 w 458751"/>
                <a:gd name="connsiteY2" fmla="*/ 0 h 536145"/>
                <a:gd name="connsiteX3" fmla="*/ 458751 w 458751"/>
                <a:gd name="connsiteY3" fmla="*/ 268073 h 536145"/>
                <a:gd name="connsiteX4" fmla="*/ 229376 w 458751"/>
                <a:gd name="connsiteY4" fmla="*/ 536145 h 536145"/>
                <a:gd name="connsiteX5" fmla="*/ 229376 w 458751"/>
                <a:gd name="connsiteY5" fmla="*/ 428916 h 536145"/>
                <a:gd name="connsiteX6" fmla="*/ 0 w 458751"/>
                <a:gd name="connsiteY6" fmla="*/ 428916 h 536145"/>
                <a:gd name="connsiteX7" fmla="*/ 0 w 458751"/>
                <a:gd name="connsiteY7" fmla="*/ 107229 h 53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751" h="536145">
                  <a:moveTo>
                    <a:pt x="367001" y="1"/>
                  </a:moveTo>
                  <a:lnTo>
                    <a:pt x="367001" y="268073"/>
                  </a:lnTo>
                  <a:lnTo>
                    <a:pt x="458751" y="268073"/>
                  </a:lnTo>
                  <a:lnTo>
                    <a:pt x="229375" y="536144"/>
                  </a:lnTo>
                  <a:lnTo>
                    <a:pt x="0" y="268073"/>
                  </a:lnTo>
                  <a:lnTo>
                    <a:pt x="91750" y="268073"/>
                  </a:lnTo>
                  <a:lnTo>
                    <a:pt x="91750" y="1"/>
                  </a:lnTo>
                  <a:lnTo>
                    <a:pt x="367001" y="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229" tIns="-1" rIns="107228" bIns="13762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6517689" y="4295556"/>
              <a:ext cx="2161877" cy="1297126"/>
            </a:xfrm>
            <a:custGeom>
              <a:avLst/>
              <a:gdLst>
                <a:gd name="connsiteX0" fmla="*/ 0 w 2161877"/>
                <a:gd name="connsiteY0" fmla="*/ 129713 h 1297126"/>
                <a:gd name="connsiteX1" fmla="*/ 129713 w 2161877"/>
                <a:gd name="connsiteY1" fmla="*/ 0 h 1297126"/>
                <a:gd name="connsiteX2" fmla="*/ 2032164 w 2161877"/>
                <a:gd name="connsiteY2" fmla="*/ 0 h 1297126"/>
                <a:gd name="connsiteX3" fmla="*/ 2161877 w 2161877"/>
                <a:gd name="connsiteY3" fmla="*/ 129713 h 1297126"/>
                <a:gd name="connsiteX4" fmla="*/ 2161877 w 2161877"/>
                <a:gd name="connsiteY4" fmla="*/ 1167413 h 1297126"/>
                <a:gd name="connsiteX5" fmla="*/ 2032164 w 2161877"/>
                <a:gd name="connsiteY5" fmla="*/ 1297126 h 1297126"/>
                <a:gd name="connsiteX6" fmla="*/ 129713 w 2161877"/>
                <a:gd name="connsiteY6" fmla="*/ 1297126 h 1297126"/>
                <a:gd name="connsiteX7" fmla="*/ 0 w 2161877"/>
                <a:gd name="connsiteY7" fmla="*/ 1167413 h 1297126"/>
                <a:gd name="connsiteX8" fmla="*/ 0 w 2161877"/>
                <a:gd name="connsiteY8" fmla="*/ 129713 h 12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877" h="1297126">
                  <a:moveTo>
                    <a:pt x="0" y="129713"/>
                  </a:moveTo>
                  <a:cubicBezTo>
                    <a:pt x="0" y="58074"/>
                    <a:pt x="58074" y="0"/>
                    <a:pt x="129713" y="0"/>
                  </a:cubicBezTo>
                  <a:lnTo>
                    <a:pt x="2032164" y="0"/>
                  </a:lnTo>
                  <a:cubicBezTo>
                    <a:pt x="2103803" y="0"/>
                    <a:pt x="2161877" y="58074"/>
                    <a:pt x="2161877" y="129713"/>
                  </a:cubicBezTo>
                  <a:lnTo>
                    <a:pt x="2161877" y="1167413"/>
                  </a:lnTo>
                  <a:cubicBezTo>
                    <a:pt x="2161877" y="1239052"/>
                    <a:pt x="2103803" y="1297126"/>
                    <a:pt x="2032164" y="1297126"/>
                  </a:cubicBezTo>
                  <a:lnTo>
                    <a:pt x="129713" y="1297126"/>
                  </a:lnTo>
                  <a:cubicBezTo>
                    <a:pt x="58074" y="1297126"/>
                    <a:pt x="0" y="1239052"/>
                    <a:pt x="0" y="1167413"/>
                  </a:cubicBezTo>
                  <a:lnTo>
                    <a:pt x="0" y="12971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2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02" tIns="118002" rIns="118002" bIns="11800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Validation (are the groups meaningful?)</a:t>
              </a:r>
              <a:endParaRPr lang="en-US" sz="21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491061" y="4295556"/>
            <a:ext cx="2836382" cy="1297126"/>
            <a:chOff x="3491061" y="4295556"/>
            <a:chExt cx="2836382" cy="1297126"/>
          </a:xfrm>
        </p:grpSpPr>
        <p:sp>
          <p:nvSpPr>
            <p:cNvPr id="14" name="13 Forma libre"/>
            <p:cNvSpPr/>
            <p:nvPr/>
          </p:nvSpPr>
          <p:spPr>
            <a:xfrm>
              <a:off x="5869126" y="4676046"/>
              <a:ext cx="458317" cy="536146"/>
            </a:xfrm>
            <a:custGeom>
              <a:avLst/>
              <a:gdLst>
                <a:gd name="connsiteX0" fmla="*/ 0 w 458317"/>
                <a:gd name="connsiteY0" fmla="*/ 107229 h 536145"/>
                <a:gd name="connsiteX1" fmla="*/ 229159 w 458317"/>
                <a:gd name="connsiteY1" fmla="*/ 107229 h 536145"/>
                <a:gd name="connsiteX2" fmla="*/ 229159 w 458317"/>
                <a:gd name="connsiteY2" fmla="*/ 0 h 536145"/>
                <a:gd name="connsiteX3" fmla="*/ 458317 w 458317"/>
                <a:gd name="connsiteY3" fmla="*/ 268073 h 536145"/>
                <a:gd name="connsiteX4" fmla="*/ 229159 w 458317"/>
                <a:gd name="connsiteY4" fmla="*/ 536145 h 536145"/>
                <a:gd name="connsiteX5" fmla="*/ 229159 w 458317"/>
                <a:gd name="connsiteY5" fmla="*/ 428916 h 536145"/>
                <a:gd name="connsiteX6" fmla="*/ 0 w 458317"/>
                <a:gd name="connsiteY6" fmla="*/ 428916 h 536145"/>
                <a:gd name="connsiteX7" fmla="*/ 0 w 458317"/>
                <a:gd name="connsiteY7" fmla="*/ 107229 h 53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317" h="536145">
                  <a:moveTo>
                    <a:pt x="458317" y="428916"/>
                  </a:moveTo>
                  <a:lnTo>
                    <a:pt x="229158" y="428916"/>
                  </a:lnTo>
                  <a:lnTo>
                    <a:pt x="229158" y="536145"/>
                  </a:lnTo>
                  <a:lnTo>
                    <a:pt x="0" y="268072"/>
                  </a:lnTo>
                  <a:lnTo>
                    <a:pt x="229158" y="0"/>
                  </a:lnTo>
                  <a:lnTo>
                    <a:pt x="229158" y="107229"/>
                  </a:lnTo>
                  <a:lnTo>
                    <a:pt x="458317" y="107229"/>
                  </a:lnTo>
                  <a:lnTo>
                    <a:pt x="458317" y="42891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495" tIns="107230" rIns="0" bIns="1072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3491061" y="4295556"/>
              <a:ext cx="2161877" cy="1297126"/>
            </a:xfrm>
            <a:custGeom>
              <a:avLst/>
              <a:gdLst>
                <a:gd name="connsiteX0" fmla="*/ 0 w 2161877"/>
                <a:gd name="connsiteY0" fmla="*/ 129713 h 1297126"/>
                <a:gd name="connsiteX1" fmla="*/ 129713 w 2161877"/>
                <a:gd name="connsiteY1" fmla="*/ 0 h 1297126"/>
                <a:gd name="connsiteX2" fmla="*/ 2032164 w 2161877"/>
                <a:gd name="connsiteY2" fmla="*/ 0 h 1297126"/>
                <a:gd name="connsiteX3" fmla="*/ 2161877 w 2161877"/>
                <a:gd name="connsiteY3" fmla="*/ 129713 h 1297126"/>
                <a:gd name="connsiteX4" fmla="*/ 2161877 w 2161877"/>
                <a:gd name="connsiteY4" fmla="*/ 1167413 h 1297126"/>
                <a:gd name="connsiteX5" fmla="*/ 2032164 w 2161877"/>
                <a:gd name="connsiteY5" fmla="*/ 1297126 h 1297126"/>
                <a:gd name="connsiteX6" fmla="*/ 129713 w 2161877"/>
                <a:gd name="connsiteY6" fmla="*/ 1297126 h 1297126"/>
                <a:gd name="connsiteX7" fmla="*/ 0 w 2161877"/>
                <a:gd name="connsiteY7" fmla="*/ 1167413 h 1297126"/>
                <a:gd name="connsiteX8" fmla="*/ 0 w 2161877"/>
                <a:gd name="connsiteY8" fmla="*/ 129713 h 12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877" h="1297126">
                  <a:moveTo>
                    <a:pt x="0" y="129713"/>
                  </a:moveTo>
                  <a:cubicBezTo>
                    <a:pt x="0" y="58074"/>
                    <a:pt x="58074" y="0"/>
                    <a:pt x="129713" y="0"/>
                  </a:cubicBezTo>
                  <a:lnTo>
                    <a:pt x="2032164" y="0"/>
                  </a:lnTo>
                  <a:cubicBezTo>
                    <a:pt x="2103803" y="0"/>
                    <a:pt x="2161877" y="58074"/>
                    <a:pt x="2161877" y="129713"/>
                  </a:cubicBezTo>
                  <a:lnTo>
                    <a:pt x="2161877" y="1167413"/>
                  </a:lnTo>
                  <a:cubicBezTo>
                    <a:pt x="2161877" y="1239052"/>
                    <a:pt x="2103803" y="1297126"/>
                    <a:pt x="2032164" y="1297126"/>
                  </a:cubicBezTo>
                  <a:lnTo>
                    <a:pt x="129713" y="1297126"/>
                  </a:lnTo>
                  <a:cubicBezTo>
                    <a:pt x="58074" y="1297126"/>
                    <a:pt x="0" y="1239052"/>
                    <a:pt x="0" y="1167413"/>
                  </a:cubicBezTo>
                  <a:lnTo>
                    <a:pt x="0" y="12971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2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02" tIns="118002" rIns="118002" bIns="11800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Interpretation (Expertise)</a:t>
              </a:r>
              <a:endParaRPr lang="en-US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464433" y="4295556"/>
            <a:ext cx="2836383" cy="1297126"/>
            <a:chOff x="464433" y="4295556"/>
            <a:chExt cx="2836383" cy="1297126"/>
          </a:xfrm>
        </p:grpSpPr>
        <p:sp>
          <p:nvSpPr>
            <p:cNvPr id="16" name="15 Forma libre"/>
            <p:cNvSpPr/>
            <p:nvPr/>
          </p:nvSpPr>
          <p:spPr>
            <a:xfrm>
              <a:off x="2842498" y="4676046"/>
              <a:ext cx="458318" cy="536146"/>
            </a:xfrm>
            <a:custGeom>
              <a:avLst/>
              <a:gdLst>
                <a:gd name="connsiteX0" fmla="*/ 0 w 458317"/>
                <a:gd name="connsiteY0" fmla="*/ 107229 h 536145"/>
                <a:gd name="connsiteX1" fmla="*/ 229159 w 458317"/>
                <a:gd name="connsiteY1" fmla="*/ 107229 h 536145"/>
                <a:gd name="connsiteX2" fmla="*/ 229159 w 458317"/>
                <a:gd name="connsiteY2" fmla="*/ 0 h 536145"/>
                <a:gd name="connsiteX3" fmla="*/ 458317 w 458317"/>
                <a:gd name="connsiteY3" fmla="*/ 268073 h 536145"/>
                <a:gd name="connsiteX4" fmla="*/ 229159 w 458317"/>
                <a:gd name="connsiteY4" fmla="*/ 536145 h 536145"/>
                <a:gd name="connsiteX5" fmla="*/ 229159 w 458317"/>
                <a:gd name="connsiteY5" fmla="*/ 428916 h 536145"/>
                <a:gd name="connsiteX6" fmla="*/ 0 w 458317"/>
                <a:gd name="connsiteY6" fmla="*/ 428916 h 536145"/>
                <a:gd name="connsiteX7" fmla="*/ 0 w 458317"/>
                <a:gd name="connsiteY7" fmla="*/ 107229 h 53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317" h="536145">
                  <a:moveTo>
                    <a:pt x="458317" y="428916"/>
                  </a:moveTo>
                  <a:lnTo>
                    <a:pt x="229158" y="428916"/>
                  </a:lnTo>
                  <a:lnTo>
                    <a:pt x="229158" y="536145"/>
                  </a:lnTo>
                  <a:lnTo>
                    <a:pt x="0" y="268072"/>
                  </a:lnTo>
                  <a:lnTo>
                    <a:pt x="229158" y="0"/>
                  </a:lnTo>
                  <a:lnTo>
                    <a:pt x="229158" y="107229"/>
                  </a:lnTo>
                  <a:lnTo>
                    <a:pt x="458317" y="107229"/>
                  </a:lnTo>
                  <a:lnTo>
                    <a:pt x="458317" y="42891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495" tIns="107230" rIns="1" bIns="10722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464433" y="4295556"/>
              <a:ext cx="2161877" cy="1297126"/>
            </a:xfrm>
            <a:custGeom>
              <a:avLst/>
              <a:gdLst>
                <a:gd name="connsiteX0" fmla="*/ 0 w 2161877"/>
                <a:gd name="connsiteY0" fmla="*/ 129713 h 1297126"/>
                <a:gd name="connsiteX1" fmla="*/ 129713 w 2161877"/>
                <a:gd name="connsiteY1" fmla="*/ 0 h 1297126"/>
                <a:gd name="connsiteX2" fmla="*/ 2032164 w 2161877"/>
                <a:gd name="connsiteY2" fmla="*/ 0 h 1297126"/>
                <a:gd name="connsiteX3" fmla="*/ 2161877 w 2161877"/>
                <a:gd name="connsiteY3" fmla="*/ 129713 h 1297126"/>
                <a:gd name="connsiteX4" fmla="*/ 2161877 w 2161877"/>
                <a:gd name="connsiteY4" fmla="*/ 1167413 h 1297126"/>
                <a:gd name="connsiteX5" fmla="*/ 2032164 w 2161877"/>
                <a:gd name="connsiteY5" fmla="*/ 1297126 h 1297126"/>
                <a:gd name="connsiteX6" fmla="*/ 129713 w 2161877"/>
                <a:gd name="connsiteY6" fmla="*/ 1297126 h 1297126"/>
                <a:gd name="connsiteX7" fmla="*/ 0 w 2161877"/>
                <a:gd name="connsiteY7" fmla="*/ 1167413 h 1297126"/>
                <a:gd name="connsiteX8" fmla="*/ 0 w 2161877"/>
                <a:gd name="connsiteY8" fmla="*/ 129713 h 129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877" h="1297126">
                  <a:moveTo>
                    <a:pt x="0" y="129713"/>
                  </a:moveTo>
                  <a:cubicBezTo>
                    <a:pt x="0" y="58074"/>
                    <a:pt x="58074" y="0"/>
                    <a:pt x="129713" y="0"/>
                  </a:cubicBezTo>
                  <a:lnTo>
                    <a:pt x="2032164" y="0"/>
                  </a:lnTo>
                  <a:cubicBezTo>
                    <a:pt x="2103803" y="0"/>
                    <a:pt x="2161877" y="58074"/>
                    <a:pt x="2161877" y="129713"/>
                  </a:cubicBezTo>
                  <a:lnTo>
                    <a:pt x="2161877" y="1167413"/>
                  </a:lnTo>
                  <a:cubicBezTo>
                    <a:pt x="2161877" y="1239052"/>
                    <a:pt x="2103803" y="1297126"/>
                    <a:pt x="2032164" y="1297126"/>
                  </a:cubicBezTo>
                  <a:lnTo>
                    <a:pt x="129713" y="1297126"/>
                  </a:lnTo>
                  <a:cubicBezTo>
                    <a:pt x="58074" y="1297126"/>
                    <a:pt x="0" y="1239052"/>
                    <a:pt x="0" y="1167413"/>
                  </a:cubicBezTo>
                  <a:lnTo>
                    <a:pt x="0" y="12971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672" tIns="144672" rIns="144672" bIns="14467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Knowledge</a:t>
              </a:r>
              <a:endPara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22 Forma libre"/>
          <p:cNvSpPr/>
          <p:nvPr/>
        </p:nvSpPr>
        <p:spPr>
          <a:xfrm rot="10800000">
            <a:off x="8008573" y="3610712"/>
            <a:ext cx="536145" cy="458751"/>
          </a:xfrm>
          <a:custGeom>
            <a:avLst/>
            <a:gdLst>
              <a:gd name="connsiteX0" fmla="*/ 0 w 458751"/>
              <a:gd name="connsiteY0" fmla="*/ 107229 h 536145"/>
              <a:gd name="connsiteX1" fmla="*/ 229376 w 458751"/>
              <a:gd name="connsiteY1" fmla="*/ 107229 h 536145"/>
              <a:gd name="connsiteX2" fmla="*/ 229376 w 458751"/>
              <a:gd name="connsiteY2" fmla="*/ 0 h 536145"/>
              <a:gd name="connsiteX3" fmla="*/ 458751 w 458751"/>
              <a:gd name="connsiteY3" fmla="*/ 268073 h 536145"/>
              <a:gd name="connsiteX4" fmla="*/ 229376 w 458751"/>
              <a:gd name="connsiteY4" fmla="*/ 536145 h 536145"/>
              <a:gd name="connsiteX5" fmla="*/ 229376 w 458751"/>
              <a:gd name="connsiteY5" fmla="*/ 428916 h 536145"/>
              <a:gd name="connsiteX6" fmla="*/ 0 w 458751"/>
              <a:gd name="connsiteY6" fmla="*/ 428916 h 536145"/>
              <a:gd name="connsiteX7" fmla="*/ 0 w 458751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751" h="536145">
                <a:moveTo>
                  <a:pt x="367001" y="1"/>
                </a:moveTo>
                <a:lnTo>
                  <a:pt x="367001" y="268073"/>
                </a:lnTo>
                <a:lnTo>
                  <a:pt x="458751" y="268073"/>
                </a:lnTo>
                <a:lnTo>
                  <a:pt x="229375" y="536144"/>
                </a:lnTo>
                <a:lnTo>
                  <a:pt x="0" y="268073"/>
                </a:lnTo>
                <a:lnTo>
                  <a:pt x="91750" y="268073"/>
                </a:lnTo>
                <a:lnTo>
                  <a:pt x="91750" y="1"/>
                </a:lnTo>
                <a:lnTo>
                  <a:pt x="367001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229" tIns="-1" rIns="107228" bIns="13762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24" name="23 Forma libre"/>
          <p:cNvSpPr/>
          <p:nvPr/>
        </p:nvSpPr>
        <p:spPr>
          <a:xfrm rot="2800161">
            <a:off x="5674172" y="3617442"/>
            <a:ext cx="744444" cy="536146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458317" y="428916"/>
                </a:moveTo>
                <a:lnTo>
                  <a:pt x="229158" y="428916"/>
                </a:lnTo>
                <a:lnTo>
                  <a:pt x="229158" y="536145"/>
                </a:lnTo>
                <a:lnTo>
                  <a:pt x="0" y="268072"/>
                </a:lnTo>
                <a:lnTo>
                  <a:pt x="229158" y="0"/>
                </a:lnTo>
                <a:lnTo>
                  <a:pt x="229158" y="107229"/>
                </a:lnTo>
                <a:lnTo>
                  <a:pt x="458317" y="107229"/>
                </a:lnTo>
                <a:lnTo>
                  <a:pt x="458317" y="42891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450407"/>
              <a:satOff val="29858"/>
              <a:lumOff val="6471"/>
              <a:alphaOff val="0"/>
            </a:schemeClr>
          </a:fillRef>
          <a:effectRef idx="2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495" tIns="107230" rIns="0" bIns="10722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</p:spTree>
    <p:extLst>
      <p:ext uri="{BB962C8B-B14F-4D97-AF65-F5344CB8AC3E}">
        <p14:creationId xmlns:p14="http://schemas.microsoft.com/office/powerpoint/2010/main" val="6378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the data sample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Raw characteristics:</a:t>
            </a:r>
          </a:p>
          <a:p>
            <a:pPr lvl="1"/>
            <a:r>
              <a:rPr lang="en-US" dirty="0" smtClean="0"/>
              <a:t>Number of features (Dimension)</a:t>
            </a:r>
          </a:p>
          <a:p>
            <a:pPr lvl="1"/>
            <a:r>
              <a:rPr lang="en-US" dirty="0" smtClean="0"/>
              <a:t>Number of samples (Cardinality)</a:t>
            </a:r>
          </a:p>
          <a:p>
            <a:pPr lvl="1"/>
            <a:r>
              <a:rPr lang="en-US" dirty="0" smtClean="0"/>
              <a:t>Type of features (Reals, integers, binary, </a:t>
            </a:r>
            <a:r>
              <a:rPr lang="en-US" dirty="0"/>
              <a:t>q</a:t>
            </a:r>
            <a:r>
              <a:rPr lang="en-US" dirty="0" smtClean="0"/>
              <a:t>ualitative)</a:t>
            </a:r>
          </a:p>
          <a:p>
            <a:r>
              <a:rPr lang="en-US" dirty="0" smtClean="0"/>
              <a:t>Learned characteristics:</a:t>
            </a:r>
          </a:p>
          <a:p>
            <a:pPr lvl="1"/>
            <a:r>
              <a:rPr lang="en-US" dirty="0" smtClean="0"/>
              <a:t>Statistics (Variances, </a:t>
            </a:r>
            <a:r>
              <a:rPr lang="en-US" dirty="0" err="1" smtClean="0"/>
              <a:t>covariances</a:t>
            </a:r>
            <a:r>
              <a:rPr lang="en-US" dirty="0" smtClean="0"/>
              <a:t>, averages…)</a:t>
            </a:r>
          </a:p>
          <a:p>
            <a:pPr lvl="1"/>
            <a:r>
              <a:rPr lang="en-US" dirty="0" smtClean="0"/>
              <a:t>Intrinsic dimension.</a:t>
            </a:r>
          </a:p>
          <a:p>
            <a:pPr lvl="1"/>
            <a:r>
              <a:rPr lang="en-US" dirty="0" smtClean="0"/>
              <a:t>Clustering…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3005</Words>
  <Application>Microsoft Office PowerPoint</Application>
  <PresentationFormat>Presentación en pantalla (4:3)</PresentationFormat>
  <Paragraphs>425</Paragraphs>
  <Slides>71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2" baseType="lpstr">
      <vt:lpstr>Tema de Office</vt:lpstr>
      <vt:lpstr>Dimensional reduction, feature selection and clustering techniques</vt:lpstr>
      <vt:lpstr>Outline</vt:lpstr>
      <vt:lpstr>Motivation for clustering</vt:lpstr>
      <vt:lpstr>What is a cluster???</vt:lpstr>
      <vt:lpstr>Data mining tool that can be used for:</vt:lpstr>
      <vt:lpstr>Why Clustering?</vt:lpstr>
      <vt:lpstr>Clustering and MD</vt:lpstr>
      <vt:lpstr>Clustering procedure</vt:lpstr>
      <vt:lpstr>Characteristics of the data sample</vt:lpstr>
      <vt:lpstr>My stone collection</vt:lpstr>
      <vt:lpstr>Feature Selection</vt:lpstr>
      <vt:lpstr>Feature Selection &amp; Dimensionality reduction</vt:lpstr>
      <vt:lpstr>Feature selection</vt:lpstr>
      <vt:lpstr>Techniques for Feature Selection (1) Variable Ranking</vt:lpstr>
      <vt:lpstr>Techniques for Feature Selection (1) Variable Ranking</vt:lpstr>
      <vt:lpstr>Techniques for Feature Selection (1) Information Theoretic Ranking</vt:lpstr>
      <vt:lpstr>Techniques for Feature Selection (1) Information Theoretic Ranking</vt:lpstr>
      <vt:lpstr>Techniques for Feature Selection (1) Information Theoretic Ranking</vt:lpstr>
      <vt:lpstr>Techniques for Feature Selection (1) Information Theoretic Ranking</vt:lpstr>
      <vt:lpstr>Techniques for Feature Selection (1) Some questions about Variable Ranking</vt:lpstr>
      <vt:lpstr>Features useful only in combination</vt:lpstr>
      <vt:lpstr>Features useful only in combination: which combination of A and B will be useful for separate the two clusters?</vt:lpstr>
      <vt:lpstr>Techniques for Feature Selection (2) Subset selection</vt:lpstr>
      <vt:lpstr>Presentación de PowerPoint</vt:lpstr>
      <vt:lpstr>Dimensionality Reduction</vt:lpstr>
      <vt:lpstr>Techniques for Dim. reduction</vt:lpstr>
      <vt:lpstr>Presentación de PowerPoint</vt:lpstr>
      <vt:lpstr>PCA Scores</vt:lpstr>
      <vt:lpstr>PCA Eigenvalues</vt:lpstr>
      <vt:lpstr>PCA. How to…</vt:lpstr>
      <vt:lpstr>Choosing the number of PC’s</vt:lpstr>
      <vt:lpstr>Similarities and distances</vt:lpstr>
      <vt:lpstr>Similarity and Distances</vt:lpstr>
      <vt:lpstr>Similarity and Distances almost the same but…</vt:lpstr>
      <vt:lpstr>Quantitative Features: Metric Distances</vt:lpstr>
      <vt:lpstr>Quantitative Features: Not metric distances</vt:lpstr>
      <vt:lpstr>Qualitative Features</vt:lpstr>
      <vt:lpstr>More complicated distances</vt:lpstr>
      <vt:lpstr>Geodesic distance</vt:lpstr>
      <vt:lpstr>Flat, hierarchical and fuzzy clustering</vt:lpstr>
      <vt:lpstr>Clustering procedure</vt:lpstr>
      <vt:lpstr>What is a cluster (revisited)</vt:lpstr>
      <vt:lpstr>What is a cluster (revisited)</vt:lpstr>
      <vt:lpstr>What is a cluster (revisited)</vt:lpstr>
      <vt:lpstr>What is a cluster (revisited)</vt:lpstr>
      <vt:lpstr>What is a cluster (revisited)</vt:lpstr>
      <vt:lpstr>What is a cluster (revisited)</vt:lpstr>
      <vt:lpstr>What is a cluster (revisited)</vt:lpstr>
      <vt:lpstr>Some consideration about Clustering</vt:lpstr>
      <vt:lpstr>Flat, fuzzy and hierarchical clustering</vt:lpstr>
      <vt:lpstr>Flat clustering</vt:lpstr>
      <vt:lpstr>Flat clustering</vt:lpstr>
      <vt:lpstr>Fuzzy clustering</vt:lpstr>
      <vt:lpstr>Fuzzy clustering</vt:lpstr>
      <vt:lpstr>Hierarchical clustering</vt:lpstr>
      <vt:lpstr>Hierarchical clustering</vt:lpstr>
      <vt:lpstr>Flattening the hierarchical clustering</vt:lpstr>
      <vt:lpstr>K-means: A flat clustering algorithm</vt:lpstr>
      <vt:lpstr>K-means clustering</vt:lpstr>
      <vt:lpstr>K-means objective function</vt:lpstr>
      <vt:lpstr>k-means algorithm</vt:lpstr>
      <vt:lpstr>k-means illustration</vt:lpstr>
      <vt:lpstr>k-means illustration</vt:lpstr>
      <vt:lpstr>k-means illustration</vt:lpstr>
      <vt:lpstr>k-means illustration</vt:lpstr>
      <vt:lpstr>k-means illustration</vt:lpstr>
      <vt:lpstr>K-means weakness</vt:lpstr>
      <vt:lpstr>Better initialization: k-means++</vt:lpstr>
      <vt:lpstr>Scree test for k-means</vt:lpstr>
      <vt:lpstr>K-medoids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techniques</dc:title>
  <dc:creator>alex</dc:creator>
  <cp:lastModifiedBy>Alex Rodríguez García</cp:lastModifiedBy>
  <cp:revision>26</cp:revision>
  <dcterms:created xsi:type="dcterms:W3CDTF">2017-04-19T13:57:42Z</dcterms:created>
  <dcterms:modified xsi:type="dcterms:W3CDTF">2017-06-15T07:28:38Z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